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5" r:id="rId2"/>
    <p:sldMasterId id="2147483677" r:id="rId3"/>
  </p:sldMasterIdLst>
  <p:notesMasterIdLst>
    <p:notesMasterId r:id="rId61"/>
  </p:notesMasterIdLst>
  <p:handoutMasterIdLst>
    <p:handoutMasterId r:id="rId62"/>
  </p:handoutMasterIdLst>
  <p:sldIdLst>
    <p:sldId id="334" r:id="rId4"/>
    <p:sldId id="358" r:id="rId5"/>
    <p:sldId id="354" r:id="rId6"/>
    <p:sldId id="355" r:id="rId7"/>
    <p:sldId id="353" r:id="rId8"/>
    <p:sldId id="357" r:id="rId9"/>
    <p:sldId id="356" r:id="rId10"/>
    <p:sldId id="335" r:id="rId11"/>
    <p:sldId id="336" r:id="rId12"/>
    <p:sldId id="337" r:id="rId13"/>
    <p:sldId id="360" r:id="rId14"/>
    <p:sldId id="338" r:id="rId15"/>
    <p:sldId id="359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31" r:id="rId31"/>
    <p:sldId id="333" r:id="rId32"/>
    <p:sldId id="325" r:id="rId33"/>
    <p:sldId id="332" r:id="rId34"/>
    <p:sldId id="330" r:id="rId35"/>
    <p:sldId id="329" r:id="rId36"/>
    <p:sldId id="328" r:id="rId37"/>
    <p:sldId id="326" r:id="rId38"/>
    <p:sldId id="319" r:id="rId39"/>
    <p:sldId id="320" r:id="rId40"/>
    <p:sldId id="322" r:id="rId41"/>
    <p:sldId id="323" r:id="rId42"/>
    <p:sldId id="304" r:id="rId43"/>
    <p:sldId id="321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27" r:id="rId59"/>
    <p:sldId id="324" r:id="rId60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8034" autoAdjust="0"/>
  </p:normalViewPr>
  <p:slideViewPr>
    <p:cSldViewPr>
      <p:cViewPr varScale="1">
        <p:scale>
          <a:sx n="104" d="100"/>
          <a:sy n="104" d="100"/>
        </p:scale>
        <p:origin x="-1332" y="-84"/>
      </p:cViewPr>
      <p:guideLst>
        <p:guide orient="horz" pos="2614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023B93-0EB7-4722-804A-B700B4A21916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30388591-01F6-46DA-B602-0675BA217032}" type="parTrans" cxnId="{A1FE5899-883C-4AC2-8B66-66E2DBE7B862}">
      <dgm:prSet/>
      <dgm:spPr/>
      <dgm:t>
        <a:bodyPr/>
        <a:lstStyle/>
        <a:p>
          <a:endParaRPr lang="fr-FR" sz="1200"/>
        </a:p>
      </dgm:t>
    </dgm:pt>
    <dgm:pt modelId="{39967F6D-5188-478A-B761-1A7A3AEA0EB1}" type="sibTrans" cxnId="{A1FE5899-883C-4AC2-8B66-66E2DBE7B862}">
      <dgm:prSet/>
      <dgm:spPr/>
      <dgm:t>
        <a:bodyPr/>
        <a:lstStyle/>
        <a:p>
          <a:endParaRPr lang="fr-FR" sz="1200"/>
        </a:p>
      </dgm:t>
    </dgm:pt>
    <dgm:pt modelId="{A09660FA-2C1F-4F34-B18E-B1353FE336BB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Application : couche des protocoles applicatifs</a:t>
          </a:r>
          <a:endParaRPr lang="fr-FR" sz="1200" dirty="0"/>
        </a:p>
      </dgm:t>
    </dgm:pt>
    <dgm:pt modelId="{F8DBE093-E14F-43A7-BE7D-C0717A709AA0}" type="parTrans" cxnId="{6FCB9FB2-F944-415C-9C25-544F25E98110}">
      <dgm:prSet/>
      <dgm:spPr/>
      <dgm:t>
        <a:bodyPr/>
        <a:lstStyle/>
        <a:p>
          <a:endParaRPr lang="fr-FR" sz="1200"/>
        </a:p>
      </dgm:t>
    </dgm:pt>
    <dgm:pt modelId="{1D5D609F-1817-4850-A64C-EF62C671808A}" type="sibTrans" cxnId="{6FCB9FB2-F944-415C-9C25-544F25E98110}">
      <dgm:prSet/>
      <dgm:spPr/>
      <dgm:t>
        <a:bodyPr/>
        <a:lstStyle/>
        <a:p>
          <a:endParaRPr lang="fr-FR" sz="1200"/>
        </a:p>
      </dgm:t>
    </dgm:pt>
    <dgm:pt modelId="{30122C69-A9A5-45D5-B7BC-9B729C360D2B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D140DFF8-94E4-4370-8E6A-4DB09F77CF23}" type="parTrans" cxnId="{AF3034BB-20F0-4A3C-B84E-C587D73A56B2}">
      <dgm:prSet/>
      <dgm:spPr/>
      <dgm:t>
        <a:bodyPr/>
        <a:lstStyle/>
        <a:p>
          <a:endParaRPr lang="fr-FR" sz="1200"/>
        </a:p>
      </dgm:t>
    </dgm:pt>
    <dgm:pt modelId="{E75F5CC3-5A03-44D7-A62E-956EA2B500CF}" type="sibTrans" cxnId="{AF3034BB-20F0-4A3C-B84E-C587D73A56B2}">
      <dgm:prSet/>
      <dgm:spPr/>
      <dgm:t>
        <a:bodyPr/>
        <a:lstStyle/>
        <a:p>
          <a:endParaRPr lang="fr-FR" sz="1200"/>
        </a:p>
      </dgm:t>
    </dgm:pt>
    <dgm:pt modelId="{EB947DAF-D8B7-4912-8875-2D3E512109A2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Présentation : gestion du chiffrement et déchiffrement des données</a:t>
          </a:r>
          <a:endParaRPr lang="fr-FR" sz="1200" dirty="0"/>
        </a:p>
      </dgm:t>
    </dgm:pt>
    <dgm:pt modelId="{66E37759-C913-4DAD-8628-8E334E0B5E25}" type="parTrans" cxnId="{70E5D8B8-3298-47D3-8DE5-80EB6E076A91}">
      <dgm:prSet/>
      <dgm:spPr/>
      <dgm:t>
        <a:bodyPr/>
        <a:lstStyle/>
        <a:p>
          <a:endParaRPr lang="fr-FR" sz="1200"/>
        </a:p>
      </dgm:t>
    </dgm:pt>
    <dgm:pt modelId="{4DE4F08E-2A26-4238-85B7-8994371F84A7}" type="sibTrans" cxnId="{70E5D8B8-3298-47D3-8DE5-80EB6E076A91}">
      <dgm:prSet/>
      <dgm:spPr/>
      <dgm:t>
        <a:bodyPr/>
        <a:lstStyle/>
        <a:p>
          <a:endParaRPr lang="fr-FR" sz="1200"/>
        </a:p>
      </dgm:t>
    </dgm:pt>
    <dgm:pt modelId="{4DF79FDF-8CB4-47C5-8A3F-52C228BA7C33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F199FAC9-69BC-4610-9D4F-16C71E41D0D9}" type="parTrans" cxnId="{0837B650-6663-48D1-B7CF-BF51132DF9F1}">
      <dgm:prSet/>
      <dgm:spPr/>
      <dgm:t>
        <a:bodyPr/>
        <a:lstStyle/>
        <a:p>
          <a:endParaRPr lang="fr-FR" sz="1200"/>
        </a:p>
      </dgm:t>
    </dgm:pt>
    <dgm:pt modelId="{5C1DC8A9-21B9-4844-A566-B813F86D1CCF}" type="sibTrans" cxnId="{0837B650-6663-48D1-B7CF-BF51132DF9F1}">
      <dgm:prSet/>
      <dgm:spPr/>
      <dgm:t>
        <a:bodyPr/>
        <a:lstStyle/>
        <a:p>
          <a:endParaRPr lang="fr-FR" sz="1200"/>
        </a:p>
      </dgm:t>
    </dgm:pt>
    <dgm:pt modelId="{54C86595-FFFC-4627-BCD7-B5ED8D78084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Session : gestion de la communication entre le hôtes, gestion des sessions entre les différentes applications</a:t>
          </a:r>
          <a:endParaRPr lang="fr-FR" sz="1200" dirty="0"/>
        </a:p>
      </dgm:t>
    </dgm:pt>
    <dgm:pt modelId="{F671CC92-1504-48BC-83BC-35E7509FC040}" type="parTrans" cxnId="{661A1484-69E7-4DBF-85B3-94FEDC7324AE}">
      <dgm:prSet/>
      <dgm:spPr/>
      <dgm:t>
        <a:bodyPr/>
        <a:lstStyle/>
        <a:p>
          <a:endParaRPr lang="fr-FR" sz="1200"/>
        </a:p>
      </dgm:t>
    </dgm:pt>
    <dgm:pt modelId="{B3CA69A1-19EB-4A3F-8E75-ADB9DFEE7CC0}" type="sibTrans" cxnId="{661A1484-69E7-4DBF-85B3-94FEDC7324AE}">
      <dgm:prSet/>
      <dgm:spPr/>
      <dgm:t>
        <a:bodyPr/>
        <a:lstStyle/>
        <a:p>
          <a:endParaRPr lang="fr-FR" sz="1200"/>
        </a:p>
      </dgm:t>
    </dgm:pt>
    <dgm:pt modelId="{619585CC-CBB2-4CDE-B25A-01686BC59FC5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/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/>
        </a:p>
      </dgm:t>
    </dgm:pt>
    <dgm:pt modelId="{5DF1981B-E534-45A6-98E3-25AAAD05F469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Transport : transfert des messages entre équipements. Notion de port.</a:t>
          </a:r>
          <a:endParaRPr lang="fr-FR" sz="1200" dirty="0"/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/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/>
        </a:p>
      </dgm:t>
    </dgm:pt>
    <dgm:pt modelId="{362A495F-1787-4A53-A687-7F2D4377E6F1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/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/>
        </a:p>
      </dgm:t>
    </dgm:pt>
    <dgm:pt modelId="{8D1C6FD6-FDB9-4554-892D-E949A06E66A7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Réseau : communication entre réseaux, adressage et routage des informations…</a:t>
          </a:r>
          <a:endParaRPr lang="fr-FR" sz="1200" dirty="0"/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/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/>
        </a:p>
      </dgm:t>
    </dgm:pt>
    <dgm:pt modelId="{C3A17D0F-43BE-4AF3-B5C6-F47875DF097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2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/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/>
        </a:p>
      </dgm:t>
    </dgm:pt>
    <dgm:pt modelId="{29250C25-3B92-40F3-8F6B-97C177FD755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/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/>
        </a:p>
      </dgm:t>
    </dgm:pt>
    <dgm:pt modelId="{29D376A2-E657-4516-9B98-E6D02C477E2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Liaison : adressage physique (adresse MAC)</a:t>
          </a:r>
          <a:endParaRPr lang="fr-FR" sz="1200" dirty="0"/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/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/>
        </a:p>
      </dgm:t>
    </dgm:pt>
    <dgm:pt modelId="{ECC69E27-C416-45D6-87F7-BD9B523C7EDC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Physique : transmission des signaux sous forme numérique ou analogique.</a:t>
          </a:r>
          <a:endParaRPr lang="fr-FR" sz="1200" dirty="0"/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/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/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9DBE18-C93A-4CA0-A3A8-23F4AD0DA9CC}" type="pres">
      <dgm:prSet presAssocID="{F8023B93-0EB7-4722-804A-B700B4A21916}" presName="composite" presStyleCnt="0"/>
      <dgm:spPr/>
    </dgm:pt>
    <dgm:pt modelId="{A8831088-8118-484E-8422-1D97ACB852E6}" type="pres">
      <dgm:prSet presAssocID="{F8023B93-0EB7-4722-804A-B700B4A2191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D9AA1B-48B8-4658-90D0-5705957C4F40}" type="pres">
      <dgm:prSet presAssocID="{F8023B93-0EB7-4722-804A-B700B4A21916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FE6A21-7BFF-4E1E-B036-AF422E955191}" type="pres">
      <dgm:prSet presAssocID="{39967F6D-5188-478A-B761-1A7A3AEA0EB1}" presName="sp" presStyleCnt="0"/>
      <dgm:spPr/>
    </dgm:pt>
    <dgm:pt modelId="{1ADBDE4F-BDF9-44C6-831A-6EC116095CEA}" type="pres">
      <dgm:prSet presAssocID="{30122C69-A9A5-45D5-B7BC-9B729C360D2B}" presName="composite" presStyleCnt="0"/>
      <dgm:spPr/>
    </dgm:pt>
    <dgm:pt modelId="{9FCBBC7B-501E-4D1E-970A-A8E5A8C8640D}" type="pres">
      <dgm:prSet presAssocID="{30122C69-A9A5-45D5-B7BC-9B729C360D2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23539A-C5EB-454A-A886-2251F92D2579}" type="pres">
      <dgm:prSet presAssocID="{30122C69-A9A5-45D5-B7BC-9B729C360D2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A905A3-FCBF-4710-B223-C2BBD0141FDC}" type="pres">
      <dgm:prSet presAssocID="{E75F5CC3-5A03-44D7-A62E-956EA2B500CF}" presName="sp" presStyleCnt="0"/>
      <dgm:spPr/>
    </dgm:pt>
    <dgm:pt modelId="{5F5477C9-ECBA-4C2F-A9F4-07D33CE66AB6}" type="pres">
      <dgm:prSet presAssocID="{4DF79FDF-8CB4-47C5-8A3F-52C228BA7C33}" presName="composite" presStyleCnt="0"/>
      <dgm:spPr/>
    </dgm:pt>
    <dgm:pt modelId="{CA5C55A9-4E09-4810-9BE4-636D841917BE}" type="pres">
      <dgm:prSet presAssocID="{4DF79FDF-8CB4-47C5-8A3F-52C228BA7C3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7C33BC-9396-4661-A8EC-7D20FAD0F01C}" type="pres">
      <dgm:prSet presAssocID="{4DF79FDF-8CB4-47C5-8A3F-52C228BA7C3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A6FE62-191F-4736-9865-AF9C816C6EA2}" type="pres">
      <dgm:prSet presAssocID="{5C1DC8A9-21B9-4844-A566-B813F86D1CCF}" presName="sp" presStyleCnt="0"/>
      <dgm:spPr/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3" presStyleCnt="7" custLinFactNeighborX="-35" custLinFactNeighborY="91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FCB9FB2-F944-415C-9C25-544F25E98110}" srcId="{F8023B93-0EB7-4722-804A-B700B4A21916}" destId="{A09660FA-2C1F-4F34-B18E-B1353FE336BB}" srcOrd="0" destOrd="0" parTransId="{F8DBE093-E14F-43A7-BE7D-C0717A709AA0}" sibTransId="{1D5D609F-1817-4850-A64C-EF62C671808A}"/>
    <dgm:cxn modelId="{AF3034BB-20F0-4A3C-B84E-C587D73A56B2}" srcId="{6E637C70-D1CC-4B0E-9FFE-F4A44B3107EE}" destId="{30122C69-A9A5-45D5-B7BC-9B729C360D2B}" srcOrd="1" destOrd="0" parTransId="{D140DFF8-94E4-4370-8E6A-4DB09F77CF23}" sibTransId="{E75F5CC3-5A03-44D7-A62E-956EA2B500CF}"/>
    <dgm:cxn modelId="{E8747B57-AB2B-4218-87E7-945D3A5559AB}" type="presOf" srcId="{C3A17D0F-43BE-4AF3-B5C6-F47875DF0972}" destId="{3BE13009-51BB-41FD-A35F-9B7139DE58A0}" srcOrd="0" destOrd="0" presId="urn:microsoft.com/office/officeart/2005/8/layout/chevron2"/>
    <dgm:cxn modelId="{6A6F5948-3475-4C2F-8F13-5C6501487825}" type="presOf" srcId="{ECC69E27-C416-45D6-87F7-BD9B523C7EDC}" destId="{2C6DCC61-6A34-4E6B-A9C2-8C5AB97BB7F5}" srcOrd="0" destOrd="0" presId="urn:microsoft.com/office/officeart/2005/8/layout/chevron2"/>
    <dgm:cxn modelId="{5DD9AD5B-CE8B-41C2-80D6-A35292220443}" type="presOf" srcId="{362A495F-1787-4A53-A687-7F2D4377E6F1}" destId="{EDDC9E5F-5BE8-4BDE-BEB1-4ACF3DFFB2EF}" srcOrd="0" destOrd="0" presId="urn:microsoft.com/office/officeart/2005/8/layout/chevron2"/>
    <dgm:cxn modelId="{0837B650-6663-48D1-B7CF-BF51132DF9F1}" srcId="{6E637C70-D1CC-4B0E-9FFE-F4A44B3107EE}" destId="{4DF79FDF-8CB4-47C5-8A3F-52C228BA7C33}" srcOrd="2" destOrd="0" parTransId="{F199FAC9-69BC-4610-9D4F-16C71E41D0D9}" sibTransId="{5C1DC8A9-21B9-4844-A566-B813F86D1CCF}"/>
    <dgm:cxn modelId="{15263A18-6EDF-41D3-B15B-40F6A084865A}" type="presOf" srcId="{29D376A2-E657-4516-9B98-E6D02C477E2F}" destId="{A9C77B3C-F932-438A-A0DD-BA0C8DCF8E8A}" srcOrd="0" destOrd="0" presId="urn:microsoft.com/office/officeart/2005/8/layout/chevron2"/>
    <dgm:cxn modelId="{3419A272-53B1-49E3-9342-CD431FC712E2}" srcId="{6E637C70-D1CC-4B0E-9FFE-F4A44B3107EE}" destId="{362A495F-1787-4A53-A687-7F2D4377E6F1}" srcOrd="4" destOrd="0" parTransId="{A87CE601-8580-440A-928C-5A15D5507DDF}" sibTransId="{D5621256-7F91-4D3C-BBDB-D3E587ACA8DD}"/>
    <dgm:cxn modelId="{EE234338-9CE0-407C-BCA3-9C39502D2224}" type="presOf" srcId="{29250C25-3B92-40F3-8F6B-97C177FD7552}" destId="{B8420393-C087-436B-B4DA-1820FA8AF872}" srcOrd="0" destOrd="0" presId="urn:microsoft.com/office/officeart/2005/8/layout/chevron2"/>
    <dgm:cxn modelId="{EE653100-EA8A-40F5-84D1-C005D1C0383A}" srcId="{6E637C70-D1CC-4B0E-9FFE-F4A44B3107EE}" destId="{619585CC-CBB2-4CDE-B25A-01686BC59FC5}" srcOrd="3" destOrd="0" parTransId="{28CD6A0D-1E95-480A-A561-A4C6834A58B0}" sibTransId="{D0973063-5A55-4C0E-A6BA-A58C753D3440}"/>
    <dgm:cxn modelId="{B8B56703-256E-4D61-9F60-BD59A3D94A8D}" type="presOf" srcId="{5DF1981B-E534-45A6-98E3-25AAAD05F469}" destId="{C8843E33-EBD1-480F-8EA1-3CCB3E8BD54A}" srcOrd="0" destOrd="0" presId="urn:microsoft.com/office/officeart/2005/8/layout/chevron2"/>
    <dgm:cxn modelId="{661A1484-69E7-4DBF-85B3-94FEDC7324AE}" srcId="{4DF79FDF-8CB4-47C5-8A3F-52C228BA7C33}" destId="{54C86595-FFFC-4627-BCD7-B5ED8D78084F}" srcOrd="0" destOrd="0" parTransId="{F671CC92-1504-48BC-83BC-35E7509FC040}" sibTransId="{B3CA69A1-19EB-4A3F-8E75-ADB9DFEE7CC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CAFD2C06-0B40-4541-881B-E35FE578AC89}" type="presOf" srcId="{A09660FA-2C1F-4F34-B18E-B1353FE336BB}" destId="{E3D9AA1B-48B8-4658-90D0-5705957C4F40}" srcOrd="0" destOrd="0" presId="urn:microsoft.com/office/officeart/2005/8/layout/chevron2"/>
    <dgm:cxn modelId="{7957BC07-F3E7-4A30-BAA1-06F069468162}" type="presOf" srcId="{EB947DAF-D8B7-4912-8875-2D3E512109A2}" destId="{DC23539A-C5EB-454A-A886-2251F92D2579}" srcOrd="0" destOrd="0" presId="urn:microsoft.com/office/officeart/2005/8/layout/chevron2"/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E588B2CC-7484-4DE7-B0CA-682DB5A5D1D4}" type="presOf" srcId="{8D1C6FD6-FDB9-4554-892D-E949A06E66A7}" destId="{F74172E0-0146-4197-BD9E-730D256DA549}" srcOrd="0" destOrd="0" presId="urn:microsoft.com/office/officeart/2005/8/layout/chevron2"/>
    <dgm:cxn modelId="{5E757EFA-3375-488E-ACBE-561569F866AB}" srcId="{6E637C70-D1CC-4B0E-9FFE-F4A44B3107EE}" destId="{29250C25-3B92-40F3-8F6B-97C177FD7552}" srcOrd="6" destOrd="0" parTransId="{EB13FF11-87D2-406E-A2B6-6C82F0CE27A1}" sibTransId="{817CB886-AAD7-46B6-AE9B-483E2358BA79}"/>
    <dgm:cxn modelId="{936D2A67-2D4D-4833-9304-B39D3EAFB573}" type="presOf" srcId="{30122C69-A9A5-45D5-B7BC-9B729C360D2B}" destId="{9FCBBC7B-501E-4D1E-970A-A8E5A8C8640D}" srcOrd="0" destOrd="0" presId="urn:microsoft.com/office/officeart/2005/8/layout/chevron2"/>
    <dgm:cxn modelId="{70E5D8B8-3298-47D3-8DE5-80EB6E076A91}" srcId="{30122C69-A9A5-45D5-B7BC-9B729C360D2B}" destId="{EB947DAF-D8B7-4912-8875-2D3E512109A2}" srcOrd="0" destOrd="0" parTransId="{66E37759-C913-4DAD-8628-8E334E0B5E25}" sibTransId="{4DE4F08E-2A26-4238-85B7-8994371F84A7}"/>
    <dgm:cxn modelId="{1547E344-C42C-46A8-AFB7-D13CD247F132}" type="presOf" srcId="{F8023B93-0EB7-4722-804A-B700B4A21916}" destId="{A8831088-8118-484E-8422-1D97ACB852E6}" srcOrd="0" destOrd="0" presId="urn:microsoft.com/office/officeart/2005/8/layout/chevron2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A1FE5899-883C-4AC2-8B66-66E2DBE7B862}" srcId="{6E637C70-D1CC-4B0E-9FFE-F4A44B3107EE}" destId="{F8023B93-0EB7-4722-804A-B700B4A21916}" srcOrd="0" destOrd="0" parTransId="{30388591-01F6-46DA-B602-0675BA217032}" sibTransId="{39967F6D-5188-478A-B761-1A7A3AEA0EB1}"/>
    <dgm:cxn modelId="{18B58045-1413-4C76-8682-F98956885FA5}" type="presOf" srcId="{4DF79FDF-8CB4-47C5-8A3F-52C228BA7C33}" destId="{CA5C55A9-4E09-4810-9BE4-636D841917BE}" srcOrd="0" destOrd="0" presId="urn:microsoft.com/office/officeart/2005/8/layout/chevron2"/>
    <dgm:cxn modelId="{F9028FC2-D303-449C-9B9B-7A499A971B27}" type="presOf" srcId="{619585CC-CBB2-4CDE-B25A-01686BC59FC5}" destId="{8543CFF5-7B01-4C1E-892D-B5D3204C635D}" srcOrd="0" destOrd="0" presId="urn:microsoft.com/office/officeart/2005/8/layout/chevron2"/>
    <dgm:cxn modelId="{21BB627A-78CA-49E3-AC75-234025188ABD}" type="presOf" srcId="{6E637C70-D1CC-4B0E-9FFE-F4A44B3107EE}" destId="{7D2A5B64-D0F1-43F6-9F03-8F1B2FDBF8DE}" srcOrd="0" destOrd="0" presId="urn:microsoft.com/office/officeart/2005/8/layout/chevron2"/>
    <dgm:cxn modelId="{31FB91B2-160D-453F-92DB-7710B0D2D703}" type="presOf" srcId="{54C86595-FFFC-4627-BCD7-B5ED8D78084F}" destId="{747C33BC-9396-4661-A8EC-7D20FAD0F01C}" srcOrd="0" destOrd="0" presId="urn:microsoft.com/office/officeart/2005/8/layout/chevron2"/>
    <dgm:cxn modelId="{897790C9-A034-47C7-8559-BFAF323A0AB2}" srcId="{6E637C70-D1CC-4B0E-9FFE-F4A44B3107EE}" destId="{C3A17D0F-43BE-4AF3-B5C6-F47875DF0972}" srcOrd="5" destOrd="0" parTransId="{221D531B-2EA1-4AE8-8C4B-863614E80F15}" sibTransId="{6CCBD1B8-20BA-4896-8D69-D6AF2D42EAAE}"/>
    <dgm:cxn modelId="{1239559C-FE48-4CE0-8C25-A4665871D162}" type="presParOf" srcId="{7D2A5B64-D0F1-43F6-9F03-8F1B2FDBF8DE}" destId="{5C9DBE18-C93A-4CA0-A3A8-23F4AD0DA9CC}" srcOrd="0" destOrd="0" presId="urn:microsoft.com/office/officeart/2005/8/layout/chevron2"/>
    <dgm:cxn modelId="{6A42C880-C7F1-4E36-9E98-3BE117C50A1A}" type="presParOf" srcId="{5C9DBE18-C93A-4CA0-A3A8-23F4AD0DA9CC}" destId="{A8831088-8118-484E-8422-1D97ACB852E6}" srcOrd="0" destOrd="0" presId="urn:microsoft.com/office/officeart/2005/8/layout/chevron2"/>
    <dgm:cxn modelId="{791E5FAF-4974-47C6-900B-8EF0CE446DD7}" type="presParOf" srcId="{5C9DBE18-C93A-4CA0-A3A8-23F4AD0DA9CC}" destId="{E3D9AA1B-48B8-4658-90D0-5705957C4F40}" srcOrd="1" destOrd="0" presId="urn:microsoft.com/office/officeart/2005/8/layout/chevron2"/>
    <dgm:cxn modelId="{D0EB373C-1EE2-4FC4-A40B-A414B87FA857}" type="presParOf" srcId="{7D2A5B64-D0F1-43F6-9F03-8F1B2FDBF8DE}" destId="{00FE6A21-7BFF-4E1E-B036-AF422E955191}" srcOrd="1" destOrd="0" presId="urn:microsoft.com/office/officeart/2005/8/layout/chevron2"/>
    <dgm:cxn modelId="{824B7E05-BA4E-43EA-B5A2-9BAF0CB9720A}" type="presParOf" srcId="{7D2A5B64-D0F1-43F6-9F03-8F1B2FDBF8DE}" destId="{1ADBDE4F-BDF9-44C6-831A-6EC116095CEA}" srcOrd="2" destOrd="0" presId="urn:microsoft.com/office/officeart/2005/8/layout/chevron2"/>
    <dgm:cxn modelId="{5E058088-DAC9-4D48-B005-CE4281AB4728}" type="presParOf" srcId="{1ADBDE4F-BDF9-44C6-831A-6EC116095CEA}" destId="{9FCBBC7B-501E-4D1E-970A-A8E5A8C8640D}" srcOrd="0" destOrd="0" presId="urn:microsoft.com/office/officeart/2005/8/layout/chevron2"/>
    <dgm:cxn modelId="{C25E3752-DCFA-47FA-AFD4-3ABF8F59B0A5}" type="presParOf" srcId="{1ADBDE4F-BDF9-44C6-831A-6EC116095CEA}" destId="{DC23539A-C5EB-454A-A886-2251F92D2579}" srcOrd="1" destOrd="0" presId="urn:microsoft.com/office/officeart/2005/8/layout/chevron2"/>
    <dgm:cxn modelId="{8D14CFA3-BEFE-43DB-BD3B-B1FDA1C1DEE0}" type="presParOf" srcId="{7D2A5B64-D0F1-43F6-9F03-8F1B2FDBF8DE}" destId="{DCA905A3-FCBF-4710-B223-C2BBD0141FDC}" srcOrd="3" destOrd="0" presId="urn:microsoft.com/office/officeart/2005/8/layout/chevron2"/>
    <dgm:cxn modelId="{82798522-3FB3-4BBD-BAA9-F87D21C3A64C}" type="presParOf" srcId="{7D2A5B64-D0F1-43F6-9F03-8F1B2FDBF8DE}" destId="{5F5477C9-ECBA-4C2F-A9F4-07D33CE66AB6}" srcOrd="4" destOrd="0" presId="urn:microsoft.com/office/officeart/2005/8/layout/chevron2"/>
    <dgm:cxn modelId="{2C00125A-ABA0-4470-8C0E-9AA123DC3FAC}" type="presParOf" srcId="{5F5477C9-ECBA-4C2F-A9F4-07D33CE66AB6}" destId="{CA5C55A9-4E09-4810-9BE4-636D841917BE}" srcOrd="0" destOrd="0" presId="urn:microsoft.com/office/officeart/2005/8/layout/chevron2"/>
    <dgm:cxn modelId="{A07FB3CA-579F-46D5-899F-867CD7263538}" type="presParOf" srcId="{5F5477C9-ECBA-4C2F-A9F4-07D33CE66AB6}" destId="{747C33BC-9396-4661-A8EC-7D20FAD0F01C}" srcOrd="1" destOrd="0" presId="urn:microsoft.com/office/officeart/2005/8/layout/chevron2"/>
    <dgm:cxn modelId="{AC624B51-5C5F-4935-9207-8A6232678640}" type="presParOf" srcId="{7D2A5B64-D0F1-43F6-9F03-8F1B2FDBF8DE}" destId="{F3A6FE62-191F-4736-9865-AF9C816C6EA2}" srcOrd="5" destOrd="0" presId="urn:microsoft.com/office/officeart/2005/8/layout/chevron2"/>
    <dgm:cxn modelId="{AE3BD8C3-9272-4D90-83DC-F845B08D56D7}" type="presParOf" srcId="{7D2A5B64-D0F1-43F6-9F03-8F1B2FDBF8DE}" destId="{E7DA2CE6-4B4B-4451-B04D-95FBC65A9B79}" srcOrd="6" destOrd="0" presId="urn:microsoft.com/office/officeart/2005/8/layout/chevron2"/>
    <dgm:cxn modelId="{001EEBC9-F1C0-4790-9A93-E564AD13A23B}" type="presParOf" srcId="{E7DA2CE6-4B4B-4451-B04D-95FBC65A9B79}" destId="{8543CFF5-7B01-4C1E-892D-B5D3204C635D}" srcOrd="0" destOrd="0" presId="urn:microsoft.com/office/officeart/2005/8/layout/chevron2"/>
    <dgm:cxn modelId="{AAAA9156-0E36-4E58-B122-597AC1E3D424}" type="presParOf" srcId="{E7DA2CE6-4B4B-4451-B04D-95FBC65A9B79}" destId="{C8843E33-EBD1-480F-8EA1-3CCB3E8BD54A}" srcOrd="1" destOrd="0" presId="urn:microsoft.com/office/officeart/2005/8/layout/chevron2"/>
    <dgm:cxn modelId="{6813D9F0-69B6-4081-B7F1-D82CD500C40B}" type="presParOf" srcId="{7D2A5B64-D0F1-43F6-9F03-8F1B2FDBF8DE}" destId="{14EC2152-B71F-41C0-87BA-5DFA174B29E6}" srcOrd="7" destOrd="0" presId="urn:microsoft.com/office/officeart/2005/8/layout/chevron2"/>
    <dgm:cxn modelId="{73F3C0D6-C96D-4CAD-A387-2175DC8DF6E0}" type="presParOf" srcId="{7D2A5B64-D0F1-43F6-9F03-8F1B2FDBF8DE}" destId="{0E5805B7-4009-4E15-AC9B-ABCFC57F0787}" srcOrd="8" destOrd="0" presId="urn:microsoft.com/office/officeart/2005/8/layout/chevron2"/>
    <dgm:cxn modelId="{5DDA0216-F050-45A8-97D6-FF883140C134}" type="presParOf" srcId="{0E5805B7-4009-4E15-AC9B-ABCFC57F0787}" destId="{EDDC9E5F-5BE8-4BDE-BEB1-4ACF3DFFB2EF}" srcOrd="0" destOrd="0" presId="urn:microsoft.com/office/officeart/2005/8/layout/chevron2"/>
    <dgm:cxn modelId="{F77EF295-77C5-422B-805D-EA43281316E2}" type="presParOf" srcId="{0E5805B7-4009-4E15-AC9B-ABCFC57F0787}" destId="{F74172E0-0146-4197-BD9E-730D256DA549}" srcOrd="1" destOrd="0" presId="urn:microsoft.com/office/officeart/2005/8/layout/chevron2"/>
    <dgm:cxn modelId="{94A2063A-B6A2-4E1F-9DDB-374F5A2E401D}" type="presParOf" srcId="{7D2A5B64-D0F1-43F6-9F03-8F1B2FDBF8DE}" destId="{1B801FC8-D6F6-4815-9468-994B0E2AB916}" srcOrd="9" destOrd="0" presId="urn:microsoft.com/office/officeart/2005/8/layout/chevron2"/>
    <dgm:cxn modelId="{69BCA7E6-BDC3-4BD6-B487-1DD90FFC25A7}" type="presParOf" srcId="{7D2A5B64-D0F1-43F6-9F03-8F1B2FDBF8DE}" destId="{17B7ECDC-3AAB-473F-B832-922C5546AD59}" srcOrd="10" destOrd="0" presId="urn:microsoft.com/office/officeart/2005/8/layout/chevron2"/>
    <dgm:cxn modelId="{6061230B-6B55-469B-9D7E-86DF989B0E2E}" type="presParOf" srcId="{17B7ECDC-3AAB-473F-B832-922C5546AD59}" destId="{3BE13009-51BB-41FD-A35F-9B7139DE58A0}" srcOrd="0" destOrd="0" presId="urn:microsoft.com/office/officeart/2005/8/layout/chevron2"/>
    <dgm:cxn modelId="{E3C58EAD-DE22-4F09-AA4D-C1F419D85A2F}" type="presParOf" srcId="{17B7ECDC-3AAB-473F-B832-922C5546AD59}" destId="{A9C77B3C-F932-438A-A0DD-BA0C8DCF8E8A}" srcOrd="1" destOrd="0" presId="urn:microsoft.com/office/officeart/2005/8/layout/chevron2"/>
    <dgm:cxn modelId="{E9848295-98ED-428E-B9F1-346BEE43E1C0}" type="presParOf" srcId="{7D2A5B64-D0F1-43F6-9F03-8F1B2FDBF8DE}" destId="{BEA09BCB-2A72-4B8A-B147-B457B01B15AF}" srcOrd="11" destOrd="0" presId="urn:microsoft.com/office/officeart/2005/8/layout/chevron2"/>
    <dgm:cxn modelId="{DCA512FD-C9D3-4BE3-9638-52E3EF8C64FC}" type="presParOf" srcId="{7D2A5B64-D0F1-43F6-9F03-8F1B2FDBF8DE}" destId="{35428068-A609-4CE4-B57E-936B4C4E063B}" srcOrd="12" destOrd="0" presId="urn:microsoft.com/office/officeart/2005/8/layout/chevron2"/>
    <dgm:cxn modelId="{3BB963AB-0241-4B47-85D9-20FD64432D02}" type="presParOf" srcId="{35428068-A609-4CE4-B57E-936B4C4E063B}" destId="{B8420393-C087-436B-B4DA-1820FA8AF872}" srcOrd="0" destOrd="0" presId="urn:microsoft.com/office/officeart/2005/8/layout/chevron2"/>
    <dgm:cxn modelId="{38F06800-E7E9-4429-ADF3-484BC9AB7872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023B93-0EB7-4722-804A-B700B4A21916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30388591-01F6-46DA-B602-0675BA217032}" type="parTrans" cxnId="{A1FE5899-883C-4AC2-8B66-66E2DBE7B862}">
      <dgm:prSet/>
      <dgm:spPr/>
      <dgm:t>
        <a:bodyPr/>
        <a:lstStyle/>
        <a:p>
          <a:endParaRPr lang="fr-FR" sz="1200"/>
        </a:p>
      </dgm:t>
    </dgm:pt>
    <dgm:pt modelId="{39967F6D-5188-478A-B761-1A7A3AEA0EB1}" type="sibTrans" cxnId="{A1FE5899-883C-4AC2-8B66-66E2DBE7B862}">
      <dgm:prSet/>
      <dgm:spPr/>
      <dgm:t>
        <a:bodyPr/>
        <a:lstStyle/>
        <a:p>
          <a:endParaRPr lang="fr-FR" sz="1200"/>
        </a:p>
      </dgm:t>
    </dgm:pt>
    <dgm:pt modelId="{A09660FA-2C1F-4F34-B18E-B1353FE336BB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SSH, FTP, SMTP, POP3, HTTP…</a:t>
          </a:r>
          <a:endParaRPr lang="fr-FR" sz="1200" dirty="0"/>
        </a:p>
      </dgm:t>
    </dgm:pt>
    <dgm:pt modelId="{F8DBE093-E14F-43A7-BE7D-C0717A709AA0}" type="parTrans" cxnId="{6FCB9FB2-F944-415C-9C25-544F25E98110}">
      <dgm:prSet/>
      <dgm:spPr/>
      <dgm:t>
        <a:bodyPr/>
        <a:lstStyle/>
        <a:p>
          <a:endParaRPr lang="fr-FR" sz="1200"/>
        </a:p>
      </dgm:t>
    </dgm:pt>
    <dgm:pt modelId="{1D5D609F-1817-4850-A64C-EF62C671808A}" type="sibTrans" cxnId="{6FCB9FB2-F944-415C-9C25-544F25E98110}">
      <dgm:prSet/>
      <dgm:spPr/>
      <dgm:t>
        <a:bodyPr/>
        <a:lstStyle/>
        <a:p>
          <a:endParaRPr lang="fr-FR" sz="1200"/>
        </a:p>
      </dgm:t>
    </dgm:pt>
    <dgm:pt modelId="{30122C69-A9A5-45D5-B7BC-9B729C360D2B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D140DFF8-94E4-4370-8E6A-4DB09F77CF23}" type="parTrans" cxnId="{AF3034BB-20F0-4A3C-B84E-C587D73A56B2}">
      <dgm:prSet/>
      <dgm:spPr/>
      <dgm:t>
        <a:bodyPr/>
        <a:lstStyle/>
        <a:p>
          <a:endParaRPr lang="fr-FR" sz="1200"/>
        </a:p>
      </dgm:t>
    </dgm:pt>
    <dgm:pt modelId="{E75F5CC3-5A03-44D7-A62E-956EA2B500CF}" type="sibTrans" cxnId="{AF3034BB-20F0-4A3C-B84E-C587D73A56B2}">
      <dgm:prSet/>
      <dgm:spPr/>
      <dgm:t>
        <a:bodyPr/>
        <a:lstStyle/>
        <a:p>
          <a:endParaRPr lang="fr-FR" sz="1200"/>
        </a:p>
      </dgm:t>
    </dgm:pt>
    <dgm:pt modelId="{EB947DAF-D8B7-4912-8875-2D3E512109A2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ASCII, Unicode</a:t>
          </a:r>
          <a:endParaRPr lang="fr-FR" sz="1200" dirty="0"/>
        </a:p>
      </dgm:t>
    </dgm:pt>
    <dgm:pt modelId="{66E37759-C913-4DAD-8628-8E334E0B5E25}" type="parTrans" cxnId="{70E5D8B8-3298-47D3-8DE5-80EB6E076A91}">
      <dgm:prSet/>
      <dgm:spPr/>
      <dgm:t>
        <a:bodyPr/>
        <a:lstStyle/>
        <a:p>
          <a:endParaRPr lang="fr-FR" sz="1200"/>
        </a:p>
      </dgm:t>
    </dgm:pt>
    <dgm:pt modelId="{4DE4F08E-2A26-4238-85B7-8994371F84A7}" type="sibTrans" cxnId="{70E5D8B8-3298-47D3-8DE5-80EB6E076A91}">
      <dgm:prSet/>
      <dgm:spPr/>
      <dgm:t>
        <a:bodyPr/>
        <a:lstStyle/>
        <a:p>
          <a:endParaRPr lang="fr-FR" sz="1200"/>
        </a:p>
      </dgm:t>
    </dgm:pt>
    <dgm:pt modelId="{4DF79FDF-8CB4-47C5-8A3F-52C228BA7C33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F199FAC9-69BC-4610-9D4F-16C71E41D0D9}" type="parTrans" cxnId="{0837B650-6663-48D1-B7CF-BF51132DF9F1}">
      <dgm:prSet/>
      <dgm:spPr/>
      <dgm:t>
        <a:bodyPr/>
        <a:lstStyle/>
        <a:p>
          <a:endParaRPr lang="fr-FR" sz="1200"/>
        </a:p>
      </dgm:t>
    </dgm:pt>
    <dgm:pt modelId="{5C1DC8A9-21B9-4844-A566-B813F86D1CCF}" type="sibTrans" cxnId="{0837B650-6663-48D1-B7CF-BF51132DF9F1}">
      <dgm:prSet/>
      <dgm:spPr/>
      <dgm:t>
        <a:bodyPr/>
        <a:lstStyle/>
        <a:p>
          <a:endParaRPr lang="fr-FR" sz="1200"/>
        </a:p>
      </dgm:t>
    </dgm:pt>
    <dgm:pt modelId="{54C86595-FFFC-4627-BCD7-B5ED8D78084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Appletalk, </a:t>
          </a:r>
          <a:r>
            <a:rPr lang="fr-FR" sz="1200" dirty="0" err="1" smtClean="0"/>
            <a:t>netbios</a:t>
          </a:r>
          <a:r>
            <a:rPr lang="fr-FR" sz="1200" dirty="0" smtClean="0"/>
            <a:t>…</a:t>
          </a:r>
          <a:endParaRPr lang="fr-FR" sz="1200" dirty="0"/>
        </a:p>
      </dgm:t>
    </dgm:pt>
    <dgm:pt modelId="{F671CC92-1504-48BC-83BC-35E7509FC040}" type="parTrans" cxnId="{661A1484-69E7-4DBF-85B3-94FEDC7324AE}">
      <dgm:prSet/>
      <dgm:spPr/>
      <dgm:t>
        <a:bodyPr/>
        <a:lstStyle/>
        <a:p>
          <a:endParaRPr lang="fr-FR" sz="1200"/>
        </a:p>
      </dgm:t>
    </dgm:pt>
    <dgm:pt modelId="{B3CA69A1-19EB-4A3F-8E75-ADB9DFEE7CC0}" type="sibTrans" cxnId="{661A1484-69E7-4DBF-85B3-94FEDC7324AE}">
      <dgm:prSet/>
      <dgm:spPr/>
      <dgm:t>
        <a:bodyPr/>
        <a:lstStyle/>
        <a:p>
          <a:endParaRPr lang="fr-FR" sz="1200"/>
        </a:p>
      </dgm:t>
    </dgm:pt>
    <dgm:pt modelId="{619585CC-CBB2-4CDE-B25A-01686BC59FC5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/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/>
        </a:p>
      </dgm:t>
    </dgm:pt>
    <dgm:pt modelId="{5DF1981B-E534-45A6-98E3-25AAAD05F469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TCP, UDP.</a:t>
          </a:r>
          <a:endParaRPr lang="fr-FR" sz="1200" dirty="0"/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/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/>
        </a:p>
      </dgm:t>
    </dgm:pt>
    <dgm:pt modelId="{362A495F-1787-4A53-A687-7F2D4377E6F1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/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/>
        </a:p>
      </dgm:t>
    </dgm:pt>
    <dgm:pt modelId="{8D1C6FD6-FDB9-4554-892D-E949A06E66A7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IP, IPv4, IPv6, ICMP, DHCP</a:t>
          </a:r>
          <a:endParaRPr lang="fr-FR" sz="1200" dirty="0"/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/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/>
        </a:p>
      </dgm:t>
    </dgm:pt>
    <dgm:pt modelId="{C3A17D0F-43BE-4AF3-B5C6-F47875DF0972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rgbClr val="C00000"/>
              </a:solidFill>
            </a:rPr>
            <a:t>2</a:t>
          </a:r>
          <a:endParaRPr lang="fr-FR" sz="1200" b="1" dirty="0">
            <a:solidFill>
              <a:srgbClr val="C00000"/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/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/>
        </a:p>
      </dgm:t>
    </dgm:pt>
    <dgm:pt modelId="{29250C25-3B92-40F3-8F6B-97C177FD755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/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/>
        </a:p>
      </dgm:t>
    </dgm:pt>
    <dgm:pt modelId="{29D376A2-E657-4516-9B98-E6D02C477E2F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/>
            <a:t>ETHERNET, CAN</a:t>
          </a:r>
          <a:endParaRPr lang="fr-FR" sz="1200" dirty="0"/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/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/>
        </a:p>
      </dgm:t>
    </dgm:pt>
    <dgm:pt modelId="{ECC69E27-C416-45D6-87F7-BD9B523C7EDC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Codage, câbles Ethernet, </a:t>
          </a:r>
          <a:r>
            <a:rPr lang="fr-FR" sz="1200" dirty="0" err="1" smtClean="0"/>
            <a:t>WiFi</a:t>
          </a:r>
          <a:r>
            <a:rPr lang="fr-FR" sz="1200" dirty="0" smtClean="0"/>
            <a:t>…</a:t>
          </a:r>
          <a:endParaRPr lang="fr-FR" sz="1200" dirty="0"/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/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/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9DBE18-C93A-4CA0-A3A8-23F4AD0DA9CC}" type="pres">
      <dgm:prSet presAssocID="{F8023B93-0EB7-4722-804A-B700B4A21916}" presName="composite" presStyleCnt="0"/>
      <dgm:spPr/>
    </dgm:pt>
    <dgm:pt modelId="{A8831088-8118-484E-8422-1D97ACB852E6}" type="pres">
      <dgm:prSet presAssocID="{F8023B93-0EB7-4722-804A-B700B4A2191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D9AA1B-48B8-4658-90D0-5705957C4F40}" type="pres">
      <dgm:prSet presAssocID="{F8023B93-0EB7-4722-804A-B700B4A21916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FE6A21-7BFF-4E1E-B036-AF422E955191}" type="pres">
      <dgm:prSet presAssocID="{39967F6D-5188-478A-B761-1A7A3AEA0EB1}" presName="sp" presStyleCnt="0"/>
      <dgm:spPr/>
    </dgm:pt>
    <dgm:pt modelId="{1ADBDE4F-BDF9-44C6-831A-6EC116095CEA}" type="pres">
      <dgm:prSet presAssocID="{30122C69-A9A5-45D5-B7BC-9B729C360D2B}" presName="composite" presStyleCnt="0"/>
      <dgm:spPr/>
    </dgm:pt>
    <dgm:pt modelId="{9FCBBC7B-501E-4D1E-970A-A8E5A8C8640D}" type="pres">
      <dgm:prSet presAssocID="{30122C69-A9A5-45D5-B7BC-9B729C360D2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23539A-C5EB-454A-A886-2251F92D2579}" type="pres">
      <dgm:prSet presAssocID="{30122C69-A9A5-45D5-B7BC-9B729C360D2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A905A3-FCBF-4710-B223-C2BBD0141FDC}" type="pres">
      <dgm:prSet presAssocID="{E75F5CC3-5A03-44D7-A62E-956EA2B500CF}" presName="sp" presStyleCnt="0"/>
      <dgm:spPr/>
    </dgm:pt>
    <dgm:pt modelId="{5F5477C9-ECBA-4C2F-A9F4-07D33CE66AB6}" type="pres">
      <dgm:prSet presAssocID="{4DF79FDF-8CB4-47C5-8A3F-52C228BA7C33}" presName="composite" presStyleCnt="0"/>
      <dgm:spPr/>
    </dgm:pt>
    <dgm:pt modelId="{CA5C55A9-4E09-4810-9BE4-636D841917BE}" type="pres">
      <dgm:prSet presAssocID="{4DF79FDF-8CB4-47C5-8A3F-52C228BA7C3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7C33BC-9396-4661-A8EC-7D20FAD0F01C}" type="pres">
      <dgm:prSet presAssocID="{4DF79FDF-8CB4-47C5-8A3F-52C228BA7C3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A6FE62-191F-4736-9865-AF9C816C6EA2}" type="pres">
      <dgm:prSet presAssocID="{5C1DC8A9-21B9-4844-A566-B813F86D1CCF}" presName="sp" presStyleCnt="0"/>
      <dgm:spPr/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3" presStyleCnt="7" custLinFactNeighborX="-35" custLinFactNeighborY="91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47B52A-1E71-4C28-B4DE-0753EB5F9764}" type="presOf" srcId="{30122C69-A9A5-45D5-B7BC-9B729C360D2B}" destId="{9FCBBC7B-501E-4D1E-970A-A8E5A8C8640D}" srcOrd="0" destOrd="0" presId="urn:microsoft.com/office/officeart/2005/8/layout/chevron2"/>
    <dgm:cxn modelId="{6FCB9FB2-F944-415C-9C25-544F25E98110}" srcId="{F8023B93-0EB7-4722-804A-B700B4A21916}" destId="{A09660FA-2C1F-4F34-B18E-B1353FE336BB}" srcOrd="0" destOrd="0" parTransId="{F8DBE093-E14F-43A7-BE7D-C0717A709AA0}" sibTransId="{1D5D609F-1817-4850-A64C-EF62C671808A}"/>
    <dgm:cxn modelId="{E25C7228-8B71-4F3B-98DD-98B6073147AC}" type="presOf" srcId="{ECC69E27-C416-45D6-87F7-BD9B523C7EDC}" destId="{2C6DCC61-6A34-4E6B-A9C2-8C5AB97BB7F5}" srcOrd="0" destOrd="0" presId="urn:microsoft.com/office/officeart/2005/8/layout/chevron2"/>
    <dgm:cxn modelId="{AF3034BB-20F0-4A3C-B84E-C587D73A56B2}" srcId="{6E637C70-D1CC-4B0E-9FFE-F4A44B3107EE}" destId="{30122C69-A9A5-45D5-B7BC-9B729C360D2B}" srcOrd="1" destOrd="0" parTransId="{D140DFF8-94E4-4370-8E6A-4DB09F77CF23}" sibTransId="{E75F5CC3-5A03-44D7-A62E-956EA2B500CF}"/>
    <dgm:cxn modelId="{0837B650-6663-48D1-B7CF-BF51132DF9F1}" srcId="{6E637C70-D1CC-4B0E-9FFE-F4A44B3107EE}" destId="{4DF79FDF-8CB4-47C5-8A3F-52C228BA7C33}" srcOrd="2" destOrd="0" parTransId="{F199FAC9-69BC-4610-9D4F-16C71E41D0D9}" sibTransId="{5C1DC8A9-21B9-4844-A566-B813F86D1CCF}"/>
    <dgm:cxn modelId="{3419A272-53B1-49E3-9342-CD431FC712E2}" srcId="{6E637C70-D1CC-4B0E-9FFE-F4A44B3107EE}" destId="{362A495F-1787-4A53-A687-7F2D4377E6F1}" srcOrd="4" destOrd="0" parTransId="{A87CE601-8580-440A-928C-5A15D5507DDF}" sibTransId="{D5621256-7F91-4D3C-BBDB-D3E587ACA8DD}"/>
    <dgm:cxn modelId="{CE26336A-466F-4D64-AAFC-8A551BBA3508}" type="presOf" srcId="{8D1C6FD6-FDB9-4554-892D-E949A06E66A7}" destId="{F74172E0-0146-4197-BD9E-730D256DA549}" srcOrd="0" destOrd="0" presId="urn:microsoft.com/office/officeart/2005/8/layout/chevron2"/>
    <dgm:cxn modelId="{20D96DD4-5BE8-4BF2-987F-D88961827BEF}" type="presOf" srcId="{5DF1981B-E534-45A6-98E3-25AAAD05F469}" destId="{C8843E33-EBD1-480F-8EA1-3CCB3E8BD54A}" srcOrd="0" destOrd="0" presId="urn:microsoft.com/office/officeart/2005/8/layout/chevron2"/>
    <dgm:cxn modelId="{5644BB44-8D00-472C-BC0A-FFF22B059A1A}" type="presOf" srcId="{29250C25-3B92-40F3-8F6B-97C177FD7552}" destId="{B8420393-C087-436B-B4DA-1820FA8AF872}" srcOrd="0" destOrd="0" presId="urn:microsoft.com/office/officeart/2005/8/layout/chevron2"/>
    <dgm:cxn modelId="{3D2782E0-FED6-4E8D-B983-B1B9A0F190AE}" type="presOf" srcId="{A09660FA-2C1F-4F34-B18E-B1353FE336BB}" destId="{E3D9AA1B-48B8-4658-90D0-5705957C4F40}" srcOrd="0" destOrd="0" presId="urn:microsoft.com/office/officeart/2005/8/layout/chevron2"/>
    <dgm:cxn modelId="{EE653100-EA8A-40F5-84D1-C005D1C0383A}" srcId="{6E637C70-D1CC-4B0E-9FFE-F4A44B3107EE}" destId="{619585CC-CBB2-4CDE-B25A-01686BC59FC5}" srcOrd="3" destOrd="0" parTransId="{28CD6A0D-1E95-480A-A561-A4C6834A58B0}" sibTransId="{D0973063-5A55-4C0E-A6BA-A58C753D3440}"/>
    <dgm:cxn modelId="{661A1484-69E7-4DBF-85B3-94FEDC7324AE}" srcId="{4DF79FDF-8CB4-47C5-8A3F-52C228BA7C33}" destId="{54C86595-FFFC-4627-BCD7-B5ED8D78084F}" srcOrd="0" destOrd="0" parTransId="{F671CC92-1504-48BC-83BC-35E7509FC040}" sibTransId="{B3CA69A1-19EB-4A3F-8E75-ADB9DFEE7CC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7411B0AC-4892-4E5A-903A-73B00455B5CE}" type="presOf" srcId="{F8023B93-0EB7-4722-804A-B700B4A21916}" destId="{A8831088-8118-484E-8422-1D97ACB852E6}" srcOrd="0" destOrd="0" presId="urn:microsoft.com/office/officeart/2005/8/layout/chevron2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1D53D05F-5CAF-4A70-B7B8-C8E8D00942F4}" type="presOf" srcId="{29D376A2-E657-4516-9B98-E6D02C477E2F}" destId="{A9C77B3C-F932-438A-A0DD-BA0C8DCF8E8A}" srcOrd="0" destOrd="0" presId="urn:microsoft.com/office/officeart/2005/8/layout/chevron2"/>
    <dgm:cxn modelId="{7040F426-4102-44FC-A807-C29BBE7729BA}" type="presOf" srcId="{619585CC-CBB2-4CDE-B25A-01686BC59FC5}" destId="{8543CFF5-7B01-4C1E-892D-B5D3204C635D}" srcOrd="0" destOrd="0" presId="urn:microsoft.com/office/officeart/2005/8/layout/chevron2"/>
    <dgm:cxn modelId="{EE9CEF35-FC36-45A8-9666-3D2B5B807510}" type="presOf" srcId="{6E637C70-D1CC-4B0E-9FFE-F4A44B3107EE}" destId="{7D2A5B64-D0F1-43F6-9F03-8F1B2FDBF8DE}" srcOrd="0" destOrd="0" presId="urn:microsoft.com/office/officeart/2005/8/layout/chevron2"/>
    <dgm:cxn modelId="{5E757EFA-3375-488E-ACBE-561569F866AB}" srcId="{6E637C70-D1CC-4B0E-9FFE-F4A44B3107EE}" destId="{29250C25-3B92-40F3-8F6B-97C177FD7552}" srcOrd="6" destOrd="0" parTransId="{EB13FF11-87D2-406E-A2B6-6C82F0CE27A1}" sibTransId="{817CB886-AAD7-46B6-AE9B-483E2358BA79}"/>
    <dgm:cxn modelId="{70E5D8B8-3298-47D3-8DE5-80EB6E076A91}" srcId="{30122C69-A9A5-45D5-B7BC-9B729C360D2B}" destId="{EB947DAF-D8B7-4912-8875-2D3E512109A2}" srcOrd="0" destOrd="0" parTransId="{66E37759-C913-4DAD-8628-8E334E0B5E25}" sibTransId="{4DE4F08E-2A26-4238-85B7-8994371F84A7}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65C80914-C62A-493D-BDAE-D42DA8BC087E}" type="presOf" srcId="{EB947DAF-D8B7-4912-8875-2D3E512109A2}" destId="{DC23539A-C5EB-454A-A886-2251F92D2579}" srcOrd="0" destOrd="0" presId="urn:microsoft.com/office/officeart/2005/8/layout/chevron2"/>
    <dgm:cxn modelId="{A1FE5899-883C-4AC2-8B66-66E2DBE7B862}" srcId="{6E637C70-D1CC-4B0E-9FFE-F4A44B3107EE}" destId="{F8023B93-0EB7-4722-804A-B700B4A21916}" srcOrd="0" destOrd="0" parTransId="{30388591-01F6-46DA-B602-0675BA217032}" sibTransId="{39967F6D-5188-478A-B761-1A7A3AEA0EB1}"/>
    <dgm:cxn modelId="{875C7195-3AB4-4A27-990F-F8E1C74CFB30}" type="presOf" srcId="{54C86595-FFFC-4627-BCD7-B5ED8D78084F}" destId="{747C33BC-9396-4661-A8EC-7D20FAD0F01C}" srcOrd="0" destOrd="0" presId="urn:microsoft.com/office/officeart/2005/8/layout/chevron2"/>
    <dgm:cxn modelId="{3226807D-C59B-4B1D-9C94-4CF260E9C123}" type="presOf" srcId="{C3A17D0F-43BE-4AF3-B5C6-F47875DF0972}" destId="{3BE13009-51BB-41FD-A35F-9B7139DE58A0}" srcOrd="0" destOrd="0" presId="urn:microsoft.com/office/officeart/2005/8/layout/chevron2"/>
    <dgm:cxn modelId="{7F55D7E2-A289-4126-AC3E-2278830B0235}" type="presOf" srcId="{4DF79FDF-8CB4-47C5-8A3F-52C228BA7C33}" destId="{CA5C55A9-4E09-4810-9BE4-636D841917BE}" srcOrd="0" destOrd="0" presId="urn:microsoft.com/office/officeart/2005/8/layout/chevron2"/>
    <dgm:cxn modelId="{E4DA2428-D795-462B-BB39-89DDD10B8722}" type="presOf" srcId="{362A495F-1787-4A53-A687-7F2D4377E6F1}" destId="{EDDC9E5F-5BE8-4BDE-BEB1-4ACF3DFFB2EF}" srcOrd="0" destOrd="0" presId="urn:microsoft.com/office/officeart/2005/8/layout/chevron2"/>
    <dgm:cxn modelId="{897790C9-A034-47C7-8559-BFAF323A0AB2}" srcId="{6E637C70-D1CC-4B0E-9FFE-F4A44B3107EE}" destId="{C3A17D0F-43BE-4AF3-B5C6-F47875DF0972}" srcOrd="5" destOrd="0" parTransId="{221D531B-2EA1-4AE8-8C4B-863614E80F15}" sibTransId="{6CCBD1B8-20BA-4896-8D69-D6AF2D42EAAE}"/>
    <dgm:cxn modelId="{D9EC1355-8D46-48C9-B596-296979821238}" type="presParOf" srcId="{7D2A5B64-D0F1-43F6-9F03-8F1B2FDBF8DE}" destId="{5C9DBE18-C93A-4CA0-A3A8-23F4AD0DA9CC}" srcOrd="0" destOrd="0" presId="urn:microsoft.com/office/officeart/2005/8/layout/chevron2"/>
    <dgm:cxn modelId="{7871F612-D1E2-49E0-AE14-8FA806780175}" type="presParOf" srcId="{5C9DBE18-C93A-4CA0-A3A8-23F4AD0DA9CC}" destId="{A8831088-8118-484E-8422-1D97ACB852E6}" srcOrd="0" destOrd="0" presId="urn:microsoft.com/office/officeart/2005/8/layout/chevron2"/>
    <dgm:cxn modelId="{4AD3AC5E-1706-4D3A-886A-2051EC6B5C7B}" type="presParOf" srcId="{5C9DBE18-C93A-4CA0-A3A8-23F4AD0DA9CC}" destId="{E3D9AA1B-48B8-4658-90D0-5705957C4F40}" srcOrd="1" destOrd="0" presId="urn:microsoft.com/office/officeart/2005/8/layout/chevron2"/>
    <dgm:cxn modelId="{7AAD56F5-5BFF-43C5-B7BD-551C5ACEF392}" type="presParOf" srcId="{7D2A5B64-D0F1-43F6-9F03-8F1B2FDBF8DE}" destId="{00FE6A21-7BFF-4E1E-B036-AF422E955191}" srcOrd="1" destOrd="0" presId="urn:microsoft.com/office/officeart/2005/8/layout/chevron2"/>
    <dgm:cxn modelId="{1EE23C7A-F844-4269-9244-79756791EDEF}" type="presParOf" srcId="{7D2A5B64-D0F1-43F6-9F03-8F1B2FDBF8DE}" destId="{1ADBDE4F-BDF9-44C6-831A-6EC116095CEA}" srcOrd="2" destOrd="0" presId="urn:microsoft.com/office/officeart/2005/8/layout/chevron2"/>
    <dgm:cxn modelId="{D9229D48-3C5B-4BFA-89EC-EFB543F4C563}" type="presParOf" srcId="{1ADBDE4F-BDF9-44C6-831A-6EC116095CEA}" destId="{9FCBBC7B-501E-4D1E-970A-A8E5A8C8640D}" srcOrd="0" destOrd="0" presId="urn:microsoft.com/office/officeart/2005/8/layout/chevron2"/>
    <dgm:cxn modelId="{294786E6-89C8-4FB8-A363-BD7D0DBBD5B7}" type="presParOf" srcId="{1ADBDE4F-BDF9-44C6-831A-6EC116095CEA}" destId="{DC23539A-C5EB-454A-A886-2251F92D2579}" srcOrd="1" destOrd="0" presId="urn:microsoft.com/office/officeart/2005/8/layout/chevron2"/>
    <dgm:cxn modelId="{A1B4B699-21B3-40C2-9A66-EBD2F855C701}" type="presParOf" srcId="{7D2A5B64-D0F1-43F6-9F03-8F1B2FDBF8DE}" destId="{DCA905A3-FCBF-4710-B223-C2BBD0141FDC}" srcOrd="3" destOrd="0" presId="urn:microsoft.com/office/officeart/2005/8/layout/chevron2"/>
    <dgm:cxn modelId="{A08AE6B9-7824-4A10-8E95-D172713F78C9}" type="presParOf" srcId="{7D2A5B64-D0F1-43F6-9F03-8F1B2FDBF8DE}" destId="{5F5477C9-ECBA-4C2F-A9F4-07D33CE66AB6}" srcOrd="4" destOrd="0" presId="urn:microsoft.com/office/officeart/2005/8/layout/chevron2"/>
    <dgm:cxn modelId="{2FD9BDE3-C496-4DD6-9BAA-77753E048D3A}" type="presParOf" srcId="{5F5477C9-ECBA-4C2F-A9F4-07D33CE66AB6}" destId="{CA5C55A9-4E09-4810-9BE4-636D841917BE}" srcOrd="0" destOrd="0" presId="urn:microsoft.com/office/officeart/2005/8/layout/chevron2"/>
    <dgm:cxn modelId="{030AD7EB-A9C4-4EFF-89A5-57696BCD35A0}" type="presParOf" srcId="{5F5477C9-ECBA-4C2F-A9F4-07D33CE66AB6}" destId="{747C33BC-9396-4661-A8EC-7D20FAD0F01C}" srcOrd="1" destOrd="0" presId="urn:microsoft.com/office/officeart/2005/8/layout/chevron2"/>
    <dgm:cxn modelId="{CDA44ED9-F9CE-4903-93C4-9DE5D8F80038}" type="presParOf" srcId="{7D2A5B64-D0F1-43F6-9F03-8F1B2FDBF8DE}" destId="{F3A6FE62-191F-4736-9865-AF9C816C6EA2}" srcOrd="5" destOrd="0" presId="urn:microsoft.com/office/officeart/2005/8/layout/chevron2"/>
    <dgm:cxn modelId="{FD3638FB-DA56-429C-90B3-2EB449C13D1B}" type="presParOf" srcId="{7D2A5B64-D0F1-43F6-9F03-8F1B2FDBF8DE}" destId="{E7DA2CE6-4B4B-4451-B04D-95FBC65A9B79}" srcOrd="6" destOrd="0" presId="urn:microsoft.com/office/officeart/2005/8/layout/chevron2"/>
    <dgm:cxn modelId="{154FB713-8587-4DA4-9C56-B3AEAE56AAD3}" type="presParOf" srcId="{E7DA2CE6-4B4B-4451-B04D-95FBC65A9B79}" destId="{8543CFF5-7B01-4C1E-892D-B5D3204C635D}" srcOrd="0" destOrd="0" presId="urn:microsoft.com/office/officeart/2005/8/layout/chevron2"/>
    <dgm:cxn modelId="{B6D959DE-FE6E-4E8B-879A-0A0D4738AF86}" type="presParOf" srcId="{E7DA2CE6-4B4B-4451-B04D-95FBC65A9B79}" destId="{C8843E33-EBD1-480F-8EA1-3CCB3E8BD54A}" srcOrd="1" destOrd="0" presId="urn:microsoft.com/office/officeart/2005/8/layout/chevron2"/>
    <dgm:cxn modelId="{6E0F573D-C5E1-490C-B3BD-0B409F4D6E61}" type="presParOf" srcId="{7D2A5B64-D0F1-43F6-9F03-8F1B2FDBF8DE}" destId="{14EC2152-B71F-41C0-87BA-5DFA174B29E6}" srcOrd="7" destOrd="0" presId="urn:microsoft.com/office/officeart/2005/8/layout/chevron2"/>
    <dgm:cxn modelId="{3B322413-69A4-43B4-B3C1-90393125DED0}" type="presParOf" srcId="{7D2A5B64-D0F1-43F6-9F03-8F1B2FDBF8DE}" destId="{0E5805B7-4009-4E15-AC9B-ABCFC57F0787}" srcOrd="8" destOrd="0" presId="urn:microsoft.com/office/officeart/2005/8/layout/chevron2"/>
    <dgm:cxn modelId="{60F69BD5-0F29-4143-8C2D-356B946491AE}" type="presParOf" srcId="{0E5805B7-4009-4E15-AC9B-ABCFC57F0787}" destId="{EDDC9E5F-5BE8-4BDE-BEB1-4ACF3DFFB2EF}" srcOrd="0" destOrd="0" presId="urn:microsoft.com/office/officeart/2005/8/layout/chevron2"/>
    <dgm:cxn modelId="{212276DF-8585-4F50-878F-F12718D79E7D}" type="presParOf" srcId="{0E5805B7-4009-4E15-AC9B-ABCFC57F0787}" destId="{F74172E0-0146-4197-BD9E-730D256DA549}" srcOrd="1" destOrd="0" presId="urn:microsoft.com/office/officeart/2005/8/layout/chevron2"/>
    <dgm:cxn modelId="{B8A589F8-067B-4136-9448-78CB9E187466}" type="presParOf" srcId="{7D2A5B64-D0F1-43F6-9F03-8F1B2FDBF8DE}" destId="{1B801FC8-D6F6-4815-9468-994B0E2AB916}" srcOrd="9" destOrd="0" presId="urn:microsoft.com/office/officeart/2005/8/layout/chevron2"/>
    <dgm:cxn modelId="{0C54D05C-FD30-4B1E-B1D5-30E7F5F58D3D}" type="presParOf" srcId="{7D2A5B64-D0F1-43F6-9F03-8F1B2FDBF8DE}" destId="{17B7ECDC-3AAB-473F-B832-922C5546AD59}" srcOrd="10" destOrd="0" presId="urn:microsoft.com/office/officeart/2005/8/layout/chevron2"/>
    <dgm:cxn modelId="{D673CE70-691B-4F59-9101-9277C9029CD7}" type="presParOf" srcId="{17B7ECDC-3AAB-473F-B832-922C5546AD59}" destId="{3BE13009-51BB-41FD-A35F-9B7139DE58A0}" srcOrd="0" destOrd="0" presId="urn:microsoft.com/office/officeart/2005/8/layout/chevron2"/>
    <dgm:cxn modelId="{DAF062E7-A7FF-482F-BB7C-233417A4B38B}" type="presParOf" srcId="{17B7ECDC-3AAB-473F-B832-922C5546AD59}" destId="{A9C77B3C-F932-438A-A0DD-BA0C8DCF8E8A}" srcOrd="1" destOrd="0" presId="urn:microsoft.com/office/officeart/2005/8/layout/chevron2"/>
    <dgm:cxn modelId="{5972E330-9B67-4F99-BC86-4AA3E4064804}" type="presParOf" srcId="{7D2A5B64-D0F1-43F6-9F03-8F1B2FDBF8DE}" destId="{BEA09BCB-2A72-4B8A-B147-B457B01B15AF}" srcOrd="11" destOrd="0" presId="urn:microsoft.com/office/officeart/2005/8/layout/chevron2"/>
    <dgm:cxn modelId="{B79FCB8A-E0DA-45E3-9E56-0B8FF724F41D}" type="presParOf" srcId="{7D2A5B64-D0F1-43F6-9F03-8F1B2FDBF8DE}" destId="{35428068-A609-4CE4-B57E-936B4C4E063B}" srcOrd="12" destOrd="0" presId="urn:microsoft.com/office/officeart/2005/8/layout/chevron2"/>
    <dgm:cxn modelId="{C25F14C4-2677-4A54-8458-601FEFC89C8C}" type="presParOf" srcId="{35428068-A609-4CE4-B57E-936B4C4E063B}" destId="{B8420393-C087-436B-B4DA-1820FA8AF872}" srcOrd="0" destOrd="0" presId="urn:microsoft.com/office/officeart/2005/8/layout/chevron2"/>
    <dgm:cxn modelId="{32BA3CBC-96DB-490E-88A8-12D0EF26308E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023B93-0EB7-4722-804A-B700B4A21916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7</a:t>
          </a:r>
          <a:endParaRPr lang="fr-FR" sz="1200" b="1" dirty="0">
            <a:solidFill>
              <a:schemeClr val="tx1"/>
            </a:solidFill>
          </a:endParaRPr>
        </a:p>
      </dgm:t>
    </dgm:pt>
    <dgm:pt modelId="{30388591-01F6-46DA-B602-0675BA217032}" type="parTrans" cxnId="{A1FE5899-883C-4AC2-8B66-66E2DBE7B86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9967F6D-5188-478A-B761-1A7A3AEA0EB1}" type="sibTrans" cxnId="{A1FE5899-883C-4AC2-8B66-66E2DBE7B86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A09660FA-2C1F-4F34-B18E-B1353FE336BB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Application</a:t>
          </a:r>
          <a:endParaRPr lang="fr-FR" sz="1200" dirty="0">
            <a:solidFill>
              <a:schemeClr val="tx1"/>
            </a:solidFill>
          </a:endParaRPr>
        </a:p>
      </dgm:t>
    </dgm:pt>
    <dgm:pt modelId="{F8DBE093-E14F-43A7-BE7D-C0717A709AA0}" type="parTrans" cxnId="{6FCB9FB2-F944-415C-9C25-544F25E98110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1D5D609F-1817-4850-A64C-EF62C671808A}" type="sibTrans" cxnId="{6FCB9FB2-F944-415C-9C25-544F25E98110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0122C69-A9A5-45D5-B7BC-9B729C360D2B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6</a:t>
          </a:r>
          <a:endParaRPr lang="fr-FR" sz="1200" b="1" dirty="0">
            <a:solidFill>
              <a:schemeClr val="tx1"/>
            </a:solidFill>
          </a:endParaRPr>
        </a:p>
      </dgm:t>
    </dgm:pt>
    <dgm:pt modelId="{D140DFF8-94E4-4370-8E6A-4DB09F77CF23}" type="parTrans" cxnId="{AF3034BB-20F0-4A3C-B84E-C587D73A56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75F5CC3-5A03-44D7-A62E-956EA2B500CF}" type="sibTrans" cxnId="{AF3034BB-20F0-4A3C-B84E-C587D73A56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B947DAF-D8B7-4912-8875-2D3E512109A2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Présentation</a:t>
          </a:r>
          <a:endParaRPr lang="fr-FR" sz="1200" dirty="0">
            <a:solidFill>
              <a:schemeClr val="tx1"/>
            </a:solidFill>
          </a:endParaRPr>
        </a:p>
      </dgm:t>
    </dgm:pt>
    <dgm:pt modelId="{66E37759-C913-4DAD-8628-8E334E0B5E25}" type="parTrans" cxnId="{70E5D8B8-3298-47D3-8DE5-80EB6E076A9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4DE4F08E-2A26-4238-85B7-8994371F84A7}" type="sibTrans" cxnId="{70E5D8B8-3298-47D3-8DE5-80EB6E076A9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4DF79FDF-8CB4-47C5-8A3F-52C228BA7C33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5</a:t>
          </a:r>
          <a:endParaRPr lang="fr-FR" sz="1200" b="1" dirty="0">
            <a:solidFill>
              <a:schemeClr val="tx1"/>
            </a:solidFill>
          </a:endParaRPr>
        </a:p>
      </dgm:t>
    </dgm:pt>
    <dgm:pt modelId="{F199FAC9-69BC-4610-9D4F-16C71E41D0D9}" type="parTrans" cxnId="{0837B650-6663-48D1-B7CF-BF51132DF9F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C1DC8A9-21B9-4844-A566-B813F86D1CCF}" type="sibTrans" cxnId="{0837B650-6663-48D1-B7CF-BF51132DF9F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4C86595-FFFC-4627-BCD7-B5ED8D78084F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Session</a:t>
          </a:r>
          <a:endParaRPr lang="fr-FR" sz="1200" dirty="0">
            <a:solidFill>
              <a:schemeClr val="tx1"/>
            </a:solidFill>
          </a:endParaRPr>
        </a:p>
      </dgm:t>
    </dgm:pt>
    <dgm:pt modelId="{F671CC92-1504-48BC-83BC-35E7509FC040}" type="parTrans" cxnId="{661A1484-69E7-4DBF-85B3-94FEDC7324AE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B3CA69A1-19EB-4A3F-8E75-ADB9DFEE7CC0}" type="sibTrans" cxnId="{661A1484-69E7-4DBF-85B3-94FEDC7324AE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19585CC-CBB2-4CDE-B25A-01686BC59FC5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4</a:t>
          </a:r>
          <a:endParaRPr lang="fr-FR" sz="1200" b="1" dirty="0">
            <a:solidFill>
              <a:schemeClr val="tx1"/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DF1981B-E534-45A6-98E3-25AAAD05F469}">
      <dgm:prSet phldrT="[Texte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Transport</a:t>
          </a:r>
          <a:endParaRPr lang="fr-FR" sz="1200" dirty="0">
            <a:solidFill>
              <a:schemeClr val="tx1"/>
            </a:solidFill>
          </a:endParaRPr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2A495F-1787-4A53-A687-7F2D4377E6F1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3</a:t>
          </a:r>
          <a:endParaRPr lang="fr-FR" sz="1200" b="1" dirty="0">
            <a:solidFill>
              <a:schemeClr val="tx1"/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D1C6FD6-FDB9-4554-892D-E949A06E66A7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Réseau</a:t>
          </a:r>
          <a:endParaRPr lang="fr-FR" sz="1200" dirty="0">
            <a:solidFill>
              <a:schemeClr val="tx1"/>
            </a:solidFill>
          </a:endParaRPr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C3A17D0F-43BE-4AF3-B5C6-F47875DF0972}">
      <dgm:prSet phldrT="[Texte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2</a:t>
          </a:r>
          <a:endParaRPr lang="fr-FR" sz="1200" b="1" dirty="0">
            <a:solidFill>
              <a:schemeClr val="tx1"/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250C25-3B92-40F3-8F6B-97C177FD7552}">
      <dgm:prSet phldrT="[Texte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</a:t>
          </a:r>
          <a:endParaRPr lang="fr-FR" sz="1200" b="1" dirty="0">
            <a:solidFill>
              <a:schemeClr val="tx1"/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D376A2-E657-4516-9B98-E6D02C477E2F}">
      <dgm:prSet phldrT="[Texte]"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Liaison</a:t>
          </a:r>
          <a:endParaRPr lang="fr-FR" sz="1200" dirty="0">
            <a:solidFill>
              <a:schemeClr val="tx1"/>
            </a:solidFill>
          </a:endParaRPr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CC69E27-C416-45D6-87F7-BD9B523C7EDC}">
      <dgm:prSet phldrT="[Texte]"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Physique</a:t>
          </a:r>
          <a:endParaRPr lang="fr-FR" sz="1200" dirty="0">
            <a:solidFill>
              <a:schemeClr val="tx1"/>
            </a:solidFill>
          </a:endParaRPr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9DBE18-C93A-4CA0-A3A8-23F4AD0DA9CC}" type="pres">
      <dgm:prSet presAssocID="{F8023B93-0EB7-4722-804A-B700B4A21916}" presName="composite" presStyleCnt="0"/>
      <dgm:spPr/>
    </dgm:pt>
    <dgm:pt modelId="{A8831088-8118-484E-8422-1D97ACB852E6}" type="pres">
      <dgm:prSet presAssocID="{F8023B93-0EB7-4722-804A-B700B4A2191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D9AA1B-48B8-4658-90D0-5705957C4F40}" type="pres">
      <dgm:prSet presAssocID="{F8023B93-0EB7-4722-804A-B700B4A21916}" presName="descendantText" presStyleLbl="alignAcc1" presStyleIdx="0" presStyleCnt="7" custLinFactNeighborY="-15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FE6A21-7BFF-4E1E-B036-AF422E955191}" type="pres">
      <dgm:prSet presAssocID="{39967F6D-5188-478A-B761-1A7A3AEA0EB1}" presName="sp" presStyleCnt="0"/>
      <dgm:spPr/>
    </dgm:pt>
    <dgm:pt modelId="{1ADBDE4F-BDF9-44C6-831A-6EC116095CEA}" type="pres">
      <dgm:prSet presAssocID="{30122C69-A9A5-45D5-B7BC-9B729C360D2B}" presName="composite" presStyleCnt="0"/>
      <dgm:spPr/>
    </dgm:pt>
    <dgm:pt modelId="{9FCBBC7B-501E-4D1E-970A-A8E5A8C8640D}" type="pres">
      <dgm:prSet presAssocID="{30122C69-A9A5-45D5-B7BC-9B729C360D2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23539A-C5EB-454A-A886-2251F92D2579}" type="pres">
      <dgm:prSet presAssocID="{30122C69-A9A5-45D5-B7BC-9B729C360D2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A905A3-FCBF-4710-B223-C2BBD0141FDC}" type="pres">
      <dgm:prSet presAssocID="{E75F5CC3-5A03-44D7-A62E-956EA2B500CF}" presName="sp" presStyleCnt="0"/>
      <dgm:spPr/>
    </dgm:pt>
    <dgm:pt modelId="{5F5477C9-ECBA-4C2F-A9F4-07D33CE66AB6}" type="pres">
      <dgm:prSet presAssocID="{4DF79FDF-8CB4-47C5-8A3F-52C228BA7C33}" presName="composite" presStyleCnt="0"/>
      <dgm:spPr/>
    </dgm:pt>
    <dgm:pt modelId="{CA5C55A9-4E09-4810-9BE4-636D841917BE}" type="pres">
      <dgm:prSet presAssocID="{4DF79FDF-8CB4-47C5-8A3F-52C228BA7C3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7C33BC-9396-4661-A8EC-7D20FAD0F01C}" type="pres">
      <dgm:prSet presAssocID="{4DF79FDF-8CB4-47C5-8A3F-52C228BA7C3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A6FE62-191F-4736-9865-AF9C816C6EA2}" type="pres">
      <dgm:prSet presAssocID="{5C1DC8A9-21B9-4844-A566-B813F86D1CCF}" presName="sp" presStyleCnt="0"/>
      <dgm:spPr/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3" presStyleCnt="7" custLinFactNeighborY="-7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3" presStyleCnt="7" custLinFactNeighborX="-35" custLinFactNeighborY="38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73E449FC-6AC1-4122-A4C0-3D058CFB64C0}" type="presOf" srcId="{8D1C6FD6-FDB9-4554-892D-E949A06E66A7}" destId="{F74172E0-0146-4197-BD9E-730D256DA549}" srcOrd="0" destOrd="0" presId="urn:microsoft.com/office/officeart/2005/8/layout/chevron2"/>
    <dgm:cxn modelId="{5F5F2C42-5954-4C96-9011-C61CAD8667D9}" type="presOf" srcId="{A09660FA-2C1F-4F34-B18E-B1353FE336BB}" destId="{E3D9AA1B-48B8-4658-90D0-5705957C4F40}" srcOrd="0" destOrd="0" presId="urn:microsoft.com/office/officeart/2005/8/layout/chevron2"/>
    <dgm:cxn modelId="{48C564A6-F7DA-4C93-992F-A4B576131E8F}" type="presOf" srcId="{ECC69E27-C416-45D6-87F7-BD9B523C7EDC}" destId="{2C6DCC61-6A34-4E6B-A9C2-8C5AB97BB7F5}" srcOrd="0" destOrd="0" presId="urn:microsoft.com/office/officeart/2005/8/layout/chevron2"/>
    <dgm:cxn modelId="{3419A272-53B1-49E3-9342-CD431FC712E2}" srcId="{6E637C70-D1CC-4B0E-9FFE-F4A44B3107EE}" destId="{362A495F-1787-4A53-A687-7F2D4377E6F1}" srcOrd="4" destOrd="0" parTransId="{A87CE601-8580-440A-928C-5A15D5507DDF}" sibTransId="{D5621256-7F91-4D3C-BBDB-D3E587ACA8DD}"/>
    <dgm:cxn modelId="{EE653100-EA8A-40F5-84D1-C005D1C0383A}" srcId="{6E637C70-D1CC-4B0E-9FFE-F4A44B3107EE}" destId="{619585CC-CBB2-4CDE-B25A-01686BC59FC5}" srcOrd="3" destOrd="0" parTransId="{28CD6A0D-1E95-480A-A561-A4C6834A58B0}" sibTransId="{D0973063-5A55-4C0E-A6BA-A58C753D3440}"/>
    <dgm:cxn modelId="{73BD2035-CE7D-43D8-8D6A-F7A8D1FCE6C7}" type="presOf" srcId="{5DF1981B-E534-45A6-98E3-25AAAD05F469}" destId="{C8843E33-EBD1-480F-8EA1-3CCB3E8BD54A}" srcOrd="0" destOrd="0" presId="urn:microsoft.com/office/officeart/2005/8/layout/chevron2"/>
    <dgm:cxn modelId="{0837B650-6663-48D1-B7CF-BF51132DF9F1}" srcId="{6E637C70-D1CC-4B0E-9FFE-F4A44B3107EE}" destId="{4DF79FDF-8CB4-47C5-8A3F-52C228BA7C33}" srcOrd="2" destOrd="0" parTransId="{F199FAC9-69BC-4610-9D4F-16C71E41D0D9}" sibTransId="{5C1DC8A9-21B9-4844-A566-B813F86D1CCF}"/>
    <dgm:cxn modelId="{BF08BC73-8190-49C6-9C13-08C2D7C51BA6}" type="presOf" srcId="{619585CC-CBB2-4CDE-B25A-01686BC59FC5}" destId="{8543CFF5-7B01-4C1E-892D-B5D3204C635D}" srcOrd="0" destOrd="0" presId="urn:microsoft.com/office/officeart/2005/8/layout/chevron2"/>
    <dgm:cxn modelId="{5E757EFA-3375-488E-ACBE-561569F866AB}" srcId="{6E637C70-D1CC-4B0E-9FFE-F4A44B3107EE}" destId="{29250C25-3B92-40F3-8F6B-97C177FD7552}" srcOrd="6" destOrd="0" parTransId="{EB13FF11-87D2-406E-A2B6-6C82F0CE27A1}" sibTransId="{817CB886-AAD7-46B6-AE9B-483E2358BA79}"/>
    <dgm:cxn modelId="{84245F8A-51B1-46CC-90D0-E1E039936D7A}" type="presOf" srcId="{54C86595-FFFC-4627-BCD7-B5ED8D78084F}" destId="{747C33BC-9396-4661-A8EC-7D20FAD0F01C}" srcOrd="0" destOrd="0" presId="urn:microsoft.com/office/officeart/2005/8/layout/chevron2"/>
    <dgm:cxn modelId="{793C5286-DFB4-482A-B78C-90FBC3C581B2}" type="presOf" srcId="{C3A17D0F-43BE-4AF3-B5C6-F47875DF0972}" destId="{3BE13009-51BB-41FD-A35F-9B7139DE58A0}" srcOrd="0" destOrd="0" presId="urn:microsoft.com/office/officeart/2005/8/layout/chevron2"/>
    <dgm:cxn modelId="{6FCB9FB2-F944-415C-9C25-544F25E98110}" srcId="{F8023B93-0EB7-4722-804A-B700B4A21916}" destId="{A09660FA-2C1F-4F34-B18E-B1353FE336BB}" srcOrd="0" destOrd="0" parTransId="{F8DBE093-E14F-43A7-BE7D-C0717A709AA0}" sibTransId="{1D5D609F-1817-4850-A64C-EF62C671808A}"/>
    <dgm:cxn modelId="{AE444263-6969-472F-8BF7-E245BD1C2489}" type="presOf" srcId="{362A495F-1787-4A53-A687-7F2D4377E6F1}" destId="{EDDC9E5F-5BE8-4BDE-BEB1-4ACF3DFFB2EF}" srcOrd="0" destOrd="0" presId="urn:microsoft.com/office/officeart/2005/8/layout/chevron2"/>
    <dgm:cxn modelId="{AF3034BB-20F0-4A3C-B84E-C587D73A56B2}" srcId="{6E637C70-D1CC-4B0E-9FFE-F4A44B3107EE}" destId="{30122C69-A9A5-45D5-B7BC-9B729C360D2B}" srcOrd="1" destOrd="0" parTransId="{D140DFF8-94E4-4370-8E6A-4DB09F77CF23}" sibTransId="{E75F5CC3-5A03-44D7-A62E-956EA2B500CF}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A91DE92F-1078-4D70-8401-2F97A30E7B41}" type="presOf" srcId="{4DF79FDF-8CB4-47C5-8A3F-52C228BA7C33}" destId="{CA5C55A9-4E09-4810-9BE4-636D841917BE}" srcOrd="0" destOrd="0" presId="urn:microsoft.com/office/officeart/2005/8/layout/chevron2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18B44726-0B97-4C31-9262-E66F66821B8A}" type="presOf" srcId="{29250C25-3B92-40F3-8F6B-97C177FD7552}" destId="{B8420393-C087-436B-B4DA-1820FA8AF872}" srcOrd="0" destOrd="0" presId="urn:microsoft.com/office/officeart/2005/8/layout/chevron2"/>
    <dgm:cxn modelId="{897790C9-A034-47C7-8559-BFAF323A0AB2}" srcId="{6E637C70-D1CC-4B0E-9FFE-F4A44B3107EE}" destId="{C3A17D0F-43BE-4AF3-B5C6-F47875DF0972}" srcOrd="5" destOrd="0" parTransId="{221D531B-2EA1-4AE8-8C4B-863614E80F15}" sibTransId="{6CCBD1B8-20BA-4896-8D69-D6AF2D42EAAE}"/>
    <dgm:cxn modelId="{A1FE5899-883C-4AC2-8B66-66E2DBE7B862}" srcId="{6E637C70-D1CC-4B0E-9FFE-F4A44B3107EE}" destId="{F8023B93-0EB7-4722-804A-B700B4A21916}" srcOrd="0" destOrd="0" parTransId="{30388591-01F6-46DA-B602-0675BA217032}" sibTransId="{39967F6D-5188-478A-B761-1A7A3AEA0EB1}"/>
    <dgm:cxn modelId="{D0224108-3F08-4D03-A1FF-E400FD2A59D6}" type="presOf" srcId="{29D376A2-E657-4516-9B98-E6D02C477E2F}" destId="{A9C77B3C-F932-438A-A0DD-BA0C8DCF8E8A}" srcOrd="0" destOrd="0" presId="urn:microsoft.com/office/officeart/2005/8/layout/chevron2"/>
    <dgm:cxn modelId="{661A1484-69E7-4DBF-85B3-94FEDC7324AE}" srcId="{4DF79FDF-8CB4-47C5-8A3F-52C228BA7C33}" destId="{54C86595-FFFC-4627-BCD7-B5ED8D78084F}" srcOrd="0" destOrd="0" parTransId="{F671CC92-1504-48BC-83BC-35E7509FC040}" sibTransId="{B3CA69A1-19EB-4A3F-8E75-ADB9DFEE7CC0}"/>
    <dgm:cxn modelId="{87CB13DB-B8CA-41FB-92C2-26B84F7A0713}" type="presOf" srcId="{F8023B93-0EB7-4722-804A-B700B4A21916}" destId="{A8831088-8118-484E-8422-1D97ACB852E6}" srcOrd="0" destOrd="0" presId="urn:microsoft.com/office/officeart/2005/8/layout/chevron2"/>
    <dgm:cxn modelId="{2AF979D1-7334-47D6-8126-F9FC928EADD5}" type="presOf" srcId="{EB947DAF-D8B7-4912-8875-2D3E512109A2}" destId="{DC23539A-C5EB-454A-A886-2251F92D2579}" srcOrd="0" destOrd="0" presId="urn:microsoft.com/office/officeart/2005/8/layout/chevron2"/>
    <dgm:cxn modelId="{B1330F88-5E11-4953-B5D0-976B703EAB16}" type="presOf" srcId="{6E637C70-D1CC-4B0E-9FFE-F4A44B3107EE}" destId="{7D2A5B64-D0F1-43F6-9F03-8F1B2FDBF8DE}" srcOrd="0" destOrd="0" presId="urn:microsoft.com/office/officeart/2005/8/layout/chevron2"/>
    <dgm:cxn modelId="{52ACAC63-3D03-4A92-BA8F-DD5C69F0770C}" type="presOf" srcId="{30122C69-A9A5-45D5-B7BC-9B729C360D2B}" destId="{9FCBBC7B-501E-4D1E-970A-A8E5A8C8640D}" srcOrd="0" destOrd="0" presId="urn:microsoft.com/office/officeart/2005/8/layout/chevron2"/>
    <dgm:cxn modelId="{70E5D8B8-3298-47D3-8DE5-80EB6E076A91}" srcId="{30122C69-A9A5-45D5-B7BC-9B729C360D2B}" destId="{EB947DAF-D8B7-4912-8875-2D3E512109A2}" srcOrd="0" destOrd="0" parTransId="{66E37759-C913-4DAD-8628-8E334E0B5E25}" sibTransId="{4DE4F08E-2A26-4238-85B7-8994371F84A7}"/>
    <dgm:cxn modelId="{D216C324-E73D-4039-8D95-2DFFCB635379}" type="presParOf" srcId="{7D2A5B64-D0F1-43F6-9F03-8F1B2FDBF8DE}" destId="{5C9DBE18-C93A-4CA0-A3A8-23F4AD0DA9CC}" srcOrd="0" destOrd="0" presId="urn:microsoft.com/office/officeart/2005/8/layout/chevron2"/>
    <dgm:cxn modelId="{AB13BD4C-C649-4ADA-90C0-524456652FD4}" type="presParOf" srcId="{5C9DBE18-C93A-4CA0-A3A8-23F4AD0DA9CC}" destId="{A8831088-8118-484E-8422-1D97ACB852E6}" srcOrd="0" destOrd="0" presId="urn:microsoft.com/office/officeart/2005/8/layout/chevron2"/>
    <dgm:cxn modelId="{889A9248-8F89-43C3-837E-E7806DA798AA}" type="presParOf" srcId="{5C9DBE18-C93A-4CA0-A3A8-23F4AD0DA9CC}" destId="{E3D9AA1B-48B8-4658-90D0-5705957C4F40}" srcOrd="1" destOrd="0" presId="urn:microsoft.com/office/officeart/2005/8/layout/chevron2"/>
    <dgm:cxn modelId="{63094ABB-A24C-41D9-84E6-FC0D2037419B}" type="presParOf" srcId="{7D2A5B64-D0F1-43F6-9F03-8F1B2FDBF8DE}" destId="{00FE6A21-7BFF-4E1E-B036-AF422E955191}" srcOrd="1" destOrd="0" presId="urn:microsoft.com/office/officeart/2005/8/layout/chevron2"/>
    <dgm:cxn modelId="{F423BC33-F80D-4F98-9B51-FAA8E2FD7DD1}" type="presParOf" srcId="{7D2A5B64-D0F1-43F6-9F03-8F1B2FDBF8DE}" destId="{1ADBDE4F-BDF9-44C6-831A-6EC116095CEA}" srcOrd="2" destOrd="0" presId="urn:microsoft.com/office/officeart/2005/8/layout/chevron2"/>
    <dgm:cxn modelId="{CB58B672-F1AE-4595-A1D5-2A3B2B786AAC}" type="presParOf" srcId="{1ADBDE4F-BDF9-44C6-831A-6EC116095CEA}" destId="{9FCBBC7B-501E-4D1E-970A-A8E5A8C8640D}" srcOrd="0" destOrd="0" presId="urn:microsoft.com/office/officeart/2005/8/layout/chevron2"/>
    <dgm:cxn modelId="{EE014B2E-DAD4-488D-A140-010A0E2A1D8F}" type="presParOf" srcId="{1ADBDE4F-BDF9-44C6-831A-6EC116095CEA}" destId="{DC23539A-C5EB-454A-A886-2251F92D2579}" srcOrd="1" destOrd="0" presId="urn:microsoft.com/office/officeart/2005/8/layout/chevron2"/>
    <dgm:cxn modelId="{07E004B3-B71D-4F66-AE68-69F441E09DFF}" type="presParOf" srcId="{7D2A5B64-D0F1-43F6-9F03-8F1B2FDBF8DE}" destId="{DCA905A3-FCBF-4710-B223-C2BBD0141FDC}" srcOrd="3" destOrd="0" presId="urn:microsoft.com/office/officeart/2005/8/layout/chevron2"/>
    <dgm:cxn modelId="{47545364-1153-4024-9F52-5BF09527BA80}" type="presParOf" srcId="{7D2A5B64-D0F1-43F6-9F03-8F1B2FDBF8DE}" destId="{5F5477C9-ECBA-4C2F-A9F4-07D33CE66AB6}" srcOrd="4" destOrd="0" presId="urn:microsoft.com/office/officeart/2005/8/layout/chevron2"/>
    <dgm:cxn modelId="{5A21FC28-89AD-4CB5-9354-43D9BAE45C87}" type="presParOf" srcId="{5F5477C9-ECBA-4C2F-A9F4-07D33CE66AB6}" destId="{CA5C55A9-4E09-4810-9BE4-636D841917BE}" srcOrd="0" destOrd="0" presId="urn:microsoft.com/office/officeart/2005/8/layout/chevron2"/>
    <dgm:cxn modelId="{84DAA142-2A1F-4D81-AF52-63E681ED1BBC}" type="presParOf" srcId="{5F5477C9-ECBA-4C2F-A9F4-07D33CE66AB6}" destId="{747C33BC-9396-4661-A8EC-7D20FAD0F01C}" srcOrd="1" destOrd="0" presId="urn:microsoft.com/office/officeart/2005/8/layout/chevron2"/>
    <dgm:cxn modelId="{689A42BF-1F1E-4A07-827A-DC78CEB47164}" type="presParOf" srcId="{7D2A5B64-D0F1-43F6-9F03-8F1B2FDBF8DE}" destId="{F3A6FE62-191F-4736-9865-AF9C816C6EA2}" srcOrd="5" destOrd="0" presId="urn:microsoft.com/office/officeart/2005/8/layout/chevron2"/>
    <dgm:cxn modelId="{E4AF8E1C-A92F-40D5-A1D7-6FEF6186E96F}" type="presParOf" srcId="{7D2A5B64-D0F1-43F6-9F03-8F1B2FDBF8DE}" destId="{E7DA2CE6-4B4B-4451-B04D-95FBC65A9B79}" srcOrd="6" destOrd="0" presId="urn:microsoft.com/office/officeart/2005/8/layout/chevron2"/>
    <dgm:cxn modelId="{7960D65D-DB3D-4C28-85D7-4E289F371505}" type="presParOf" srcId="{E7DA2CE6-4B4B-4451-B04D-95FBC65A9B79}" destId="{8543CFF5-7B01-4C1E-892D-B5D3204C635D}" srcOrd="0" destOrd="0" presId="urn:microsoft.com/office/officeart/2005/8/layout/chevron2"/>
    <dgm:cxn modelId="{7969C3CD-D7CC-4E5F-8325-D901E9A85DBB}" type="presParOf" srcId="{E7DA2CE6-4B4B-4451-B04D-95FBC65A9B79}" destId="{C8843E33-EBD1-480F-8EA1-3CCB3E8BD54A}" srcOrd="1" destOrd="0" presId="urn:microsoft.com/office/officeart/2005/8/layout/chevron2"/>
    <dgm:cxn modelId="{05A1D2B1-7B6D-4B12-9BE2-8B734CD93830}" type="presParOf" srcId="{7D2A5B64-D0F1-43F6-9F03-8F1B2FDBF8DE}" destId="{14EC2152-B71F-41C0-87BA-5DFA174B29E6}" srcOrd="7" destOrd="0" presId="urn:microsoft.com/office/officeart/2005/8/layout/chevron2"/>
    <dgm:cxn modelId="{9FA4BE77-83AE-42DA-9B14-3450F54FE81D}" type="presParOf" srcId="{7D2A5B64-D0F1-43F6-9F03-8F1B2FDBF8DE}" destId="{0E5805B7-4009-4E15-AC9B-ABCFC57F0787}" srcOrd="8" destOrd="0" presId="urn:microsoft.com/office/officeart/2005/8/layout/chevron2"/>
    <dgm:cxn modelId="{F32F6E0A-B5BF-42CC-BE08-8C6C6A06C511}" type="presParOf" srcId="{0E5805B7-4009-4E15-AC9B-ABCFC57F0787}" destId="{EDDC9E5F-5BE8-4BDE-BEB1-4ACF3DFFB2EF}" srcOrd="0" destOrd="0" presId="urn:microsoft.com/office/officeart/2005/8/layout/chevron2"/>
    <dgm:cxn modelId="{84C40750-F26E-43FB-9255-F24F08F0F795}" type="presParOf" srcId="{0E5805B7-4009-4E15-AC9B-ABCFC57F0787}" destId="{F74172E0-0146-4197-BD9E-730D256DA549}" srcOrd="1" destOrd="0" presId="urn:microsoft.com/office/officeart/2005/8/layout/chevron2"/>
    <dgm:cxn modelId="{86FEE6EC-4D63-4CE6-8828-41D534381D3F}" type="presParOf" srcId="{7D2A5B64-D0F1-43F6-9F03-8F1B2FDBF8DE}" destId="{1B801FC8-D6F6-4815-9468-994B0E2AB916}" srcOrd="9" destOrd="0" presId="urn:microsoft.com/office/officeart/2005/8/layout/chevron2"/>
    <dgm:cxn modelId="{4509DED2-5A2F-41DD-A557-2CF1CD7A32A2}" type="presParOf" srcId="{7D2A5B64-D0F1-43F6-9F03-8F1B2FDBF8DE}" destId="{17B7ECDC-3AAB-473F-B832-922C5546AD59}" srcOrd="10" destOrd="0" presId="urn:microsoft.com/office/officeart/2005/8/layout/chevron2"/>
    <dgm:cxn modelId="{97EE41C2-05E7-4474-A7AD-3FA4EC80FA5E}" type="presParOf" srcId="{17B7ECDC-3AAB-473F-B832-922C5546AD59}" destId="{3BE13009-51BB-41FD-A35F-9B7139DE58A0}" srcOrd="0" destOrd="0" presId="urn:microsoft.com/office/officeart/2005/8/layout/chevron2"/>
    <dgm:cxn modelId="{3881FA95-1ECA-4348-8DC0-EFD722D48AA0}" type="presParOf" srcId="{17B7ECDC-3AAB-473F-B832-922C5546AD59}" destId="{A9C77B3C-F932-438A-A0DD-BA0C8DCF8E8A}" srcOrd="1" destOrd="0" presId="urn:microsoft.com/office/officeart/2005/8/layout/chevron2"/>
    <dgm:cxn modelId="{A44E7086-3636-49BB-8AD1-94048FE31F91}" type="presParOf" srcId="{7D2A5B64-D0F1-43F6-9F03-8F1B2FDBF8DE}" destId="{BEA09BCB-2A72-4B8A-B147-B457B01B15AF}" srcOrd="11" destOrd="0" presId="urn:microsoft.com/office/officeart/2005/8/layout/chevron2"/>
    <dgm:cxn modelId="{42F95C4B-3884-4BB0-96AC-66C9801994F4}" type="presParOf" srcId="{7D2A5B64-D0F1-43F6-9F03-8F1B2FDBF8DE}" destId="{35428068-A609-4CE4-B57E-936B4C4E063B}" srcOrd="12" destOrd="0" presId="urn:microsoft.com/office/officeart/2005/8/layout/chevron2"/>
    <dgm:cxn modelId="{903F12CB-D7AE-4C37-8330-A331C72EDA0B}" type="presParOf" srcId="{35428068-A609-4CE4-B57E-936B4C4E063B}" destId="{B8420393-C087-436B-B4DA-1820FA8AF872}" srcOrd="0" destOrd="0" presId="urn:microsoft.com/office/officeart/2005/8/layout/chevron2"/>
    <dgm:cxn modelId="{C2453725-1964-4367-9FD1-93B3E9635599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19585CC-CBB2-4CDE-B25A-01686BC59FC5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4</a:t>
          </a:r>
          <a:endParaRPr lang="fr-FR" sz="1200" b="1" dirty="0">
            <a:solidFill>
              <a:schemeClr val="tx1"/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DF1981B-E534-45A6-98E3-25AAAD05F469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Application : HTTP, HTTPS, SMTP, FTP…</a:t>
          </a:r>
          <a:endParaRPr lang="fr-FR" sz="1200" dirty="0">
            <a:solidFill>
              <a:schemeClr val="tx1"/>
            </a:solidFill>
          </a:endParaRPr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2A495F-1787-4A53-A687-7F2D4377E6F1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3</a:t>
          </a:r>
          <a:endParaRPr lang="fr-FR" sz="1200" b="1" dirty="0">
            <a:solidFill>
              <a:schemeClr val="tx1"/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D1C6FD6-FDB9-4554-892D-E949A06E66A7}">
      <dgm:prSet phldrT="[Texte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Transport : TCP, UDP</a:t>
          </a:r>
          <a:endParaRPr lang="fr-FR" sz="1200" dirty="0">
            <a:solidFill>
              <a:schemeClr val="tx1"/>
            </a:solidFill>
          </a:endParaRPr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C3A17D0F-43BE-4AF3-B5C6-F47875DF097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2</a:t>
          </a:r>
          <a:endParaRPr lang="fr-FR" sz="1200" b="1" dirty="0">
            <a:solidFill>
              <a:schemeClr val="tx1"/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250C25-3B92-40F3-8F6B-97C177FD7552}">
      <dgm:prSet phldrT="[Texte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</a:t>
          </a:r>
          <a:endParaRPr lang="fr-FR" sz="1200" b="1" dirty="0">
            <a:solidFill>
              <a:schemeClr val="tx1"/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D376A2-E657-4516-9B98-E6D02C477E2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Internet : IP</a:t>
          </a:r>
          <a:endParaRPr lang="fr-FR" sz="1200" dirty="0">
            <a:solidFill>
              <a:schemeClr val="tx1"/>
            </a:solidFill>
          </a:endParaRPr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CC69E27-C416-45D6-87F7-BD9B523C7EDC}">
      <dgm:prSet phldrT="[Texte]"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Réseau : Ethernet</a:t>
          </a:r>
          <a:endParaRPr lang="fr-FR" sz="1200" dirty="0">
            <a:solidFill>
              <a:schemeClr val="tx1"/>
            </a:solidFill>
          </a:endParaRPr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0" presStyleCnt="4" custLinFactNeighborX="-35" custLinFactNeighborY="11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1" presStyleCnt="4" custLinFactNeighborY="172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7A04C05-505B-4D5F-8D38-CCF5CE0147A2}" type="presOf" srcId="{619585CC-CBB2-4CDE-B25A-01686BC59FC5}" destId="{8543CFF5-7B01-4C1E-892D-B5D3204C635D}" srcOrd="0" destOrd="0" presId="urn:microsoft.com/office/officeart/2005/8/layout/chevron2"/>
    <dgm:cxn modelId="{5E757EFA-3375-488E-ACBE-561569F866AB}" srcId="{6E637C70-D1CC-4B0E-9FFE-F4A44B3107EE}" destId="{29250C25-3B92-40F3-8F6B-97C177FD7552}" srcOrd="3" destOrd="0" parTransId="{EB13FF11-87D2-406E-A2B6-6C82F0CE27A1}" sibTransId="{817CB886-AAD7-46B6-AE9B-483E2358BA79}"/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52848DEB-5098-4633-ABB7-5A444B9D021F}" type="presOf" srcId="{8D1C6FD6-FDB9-4554-892D-E949A06E66A7}" destId="{F74172E0-0146-4197-BD9E-730D256DA549}" srcOrd="0" destOrd="0" presId="urn:microsoft.com/office/officeart/2005/8/layout/chevron2"/>
    <dgm:cxn modelId="{82D73EB5-E9FF-45A5-9134-4EDB9067A004}" type="presOf" srcId="{ECC69E27-C416-45D6-87F7-BD9B523C7EDC}" destId="{2C6DCC61-6A34-4E6B-A9C2-8C5AB97BB7F5}" srcOrd="0" destOrd="0" presId="urn:microsoft.com/office/officeart/2005/8/layout/chevron2"/>
    <dgm:cxn modelId="{EE653100-EA8A-40F5-84D1-C005D1C0383A}" srcId="{6E637C70-D1CC-4B0E-9FFE-F4A44B3107EE}" destId="{619585CC-CBB2-4CDE-B25A-01686BC59FC5}" srcOrd="0" destOrd="0" parTransId="{28CD6A0D-1E95-480A-A561-A4C6834A58B0}" sibTransId="{D0973063-5A55-4C0E-A6BA-A58C753D344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E5184F6F-70F2-4DE4-A03D-3E62D60F899E}" type="presOf" srcId="{29D376A2-E657-4516-9B98-E6D02C477E2F}" destId="{A9C77B3C-F932-438A-A0DD-BA0C8DCF8E8A}" srcOrd="0" destOrd="0" presId="urn:microsoft.com/office/officeart/2005/8/layout/chevron2"/>
    <dgm:cxn modelId="{4DC85CC1-EB53-48FE-BD94-FB11215BEF25}" type="presOf" srcId="{6E637C70-D1CC-4B0E-9FFE-F4A44B3107EE}" destId="{7D2A5B64-D0F1-43F6-9F03-8F1B2FDBF8DE}" srcOrd="0" destOrd="0" presId="urn:microsoft.com/office/officeart/2005/8/layout/chevron2"/>
    <dgm:cxn modelId="{3419A272-53B1-49E3-9342-CD431FC712E2}" srcId="{6E637C70-D1CC-4B0E-9FFE-F4A44B3107EE}" destId="{362A495F-1787-4A53-A687-7F2D4377E6F1}" srcOrd="1" destOrd="0" parTransId="{A87CE601-8580-440A-928C-5A15D5507DDF}" sibTransId="{D5621256-7F91-4D3C-BBDB-D3E587ACA8DD}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B281F7D0-9ECD-48E1-90A7-A9B8107BC5B5}" type="presOf" srcId="{29250C25-3B92-40F3-8F6B-97C177FD7552}" destId="{B8420393-C087-436B-B4DA-1820FA8AF872}" srcOrd="0" destOrd="0" presId="urn:microsoft.com/office/officeart/2005/8/layout/chevron2"/>
    <dgm:cxn modelId="{897790C9-A034-47C7-8559-BFAF323A0AB2}" srcId="{6E637C70-D1CC-4B0E-9FFE-F4A44B3107EE}" destId="{C3A17D0F-43BE-4AF3-B5C6-F47875DF0972}" srcOrd="2" destOrd="0" parTransId="{221D531B-2EA1-4AE8-8C4B-863614E80F15}" sibTransId="{6CCBD1B8-20BA-4896-8D69-D6AF2D42EAAE}"/>
    <dgm:cxn modelId="{87936F99-08EE-439E-B488-21E59EFCA822}" type="presOf" srcId="{C3A17D0F-43BE-4AF3-B5C6-F47875DF0972}" destId="{3BE13009-51BB-41FD-A35F-9B7139DE58A0}" srcOrd="0" destOrd="0" presId="urn:microsoft.com/office/officeart/2005/8/layout/chevron2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8675869D-3515-4217-B789-A651C9F510B6}" type="presOf" srcId="{362A495F-1787-4A53-A687-7F2D4377E6F1}" destId="{EDDC9E5F-5BE8-4BDE-BEB1-4ACF3DFFB2EF}" srcOrd="0" destOrd="0" presId="urn:microsoft.com/office/officeart/2005/8/layout/chevron2"/>
    <dgm:cxn modelId="{F86B832D-1B1F-4FE4-83AF-AFC32E356F0C}" type="presOf" srcId="{5DF1981B-E534-45A6-98E3-25AAAD05F469}" destId="{C8843E33-EBD1-480F-8EA1-3CCB3E8BD54A}" srcOrd="0" destOrd="0" presId="urn:microsoft.com/office/officeart/2005/8/layout/chevron2"/>
    <dgm:cxn modelId="{F3C1E31F-1FC4-4028-88AE-2A85B44C61B1}" type="presParOf" srcId="{7D2A5B64-D0F1-43F6-9F03-8F1B2FDBF8DE}" destId="{E7DA2CE6-4B4B-4451-B04D-95FBC65A9B79}" srcOrd="0" destOrd="0" presId="urn:microsoft.com/office/officeart/2005/8/layout/chevron2"/>
    <dgm:cxn modelId="{0809808D-C0C4-4533-BDB7-8EA867B2895B}" type="presParOf" srcId="{E7DA2CE6-4B4B-4451-B04D-95FBC65A9B79}" destId="{8543CFF5-7B01-4C1E-892D-B5D3204C635D}" srcOrd="0" destOrd="0" presId="urn:microsoft.com/office/officeart/2005/8/layout/chevron2"/>
    <dgm:cxn modelId="{D325569B-807B-4ED8-B45A-F3B19CE7502F}" type="presParOf" srcId="{E7DA2CE6-4B4B-4451-B04D-95FBC65A9B79}" destId="{C8843E33-EBD1-480F-8EA1-3CCB3E8BD54A}" srcOrd="1" destOrd="0" presId="urn:microsoft.com/office/officeart/2005/8/layout/chevron2"/>
    <dgm:cxn modelId="{76B661E6-D0A2-488A-B953-592996D978B4}" type="presParOf" srcId="{7D2A5B64-D0F1-43F6-9F03-8F1B2FDBF8DE}" destId="{14EC2152-B71F-41C0-87BA-5DFA174B29E6}" srcOrd="1" destOrd="0" presId="urn:microsoft.com/office/officeart/2005/8/layout/chevron2"/>
    <dgm:cxn modelId="{57E59D7D-F6C3-4BBB-ADF8-198C12346595}" type="presParOf" srcId="{7D2A5B64-D0F1-43F6-9F03-8F1B2FDBF8DE}" destId="{0E5805B7-4009-4E15-AC9B-ABCFC57F0787}" srcOrd="2" destOrd="0" presId="urn:microsoft.com/office/officeart/2005/8/layout/chevron2"/>
    <dgm:cxn modelId="{668C0661-DFC4-44A7-8D05-C6C7039D4208}" type="presParOf" srcId="{0E5805B7-4009-4E15-AC9B-ABCFC57F0787}" destId="{EDDC9E5F-5BE8-4BDE-BEB1-4ACF3DFFB2EF}" srcOrd="0" destOrd="0" presId="urn:microsoft.com/office/officeart/2005/8/layout/chevron2"/>
    <dgm:cxn modelId="{47F1BCB8-E195-44ED-BA31-210D0E6B0B00}" type="presParOf" srcId="{0E5805B7-4009-4E15-AC9B-ABCFC57F0787}" destId="{F74172E0-0146-4197-BD9E-730D256DA549}" srcOrd="1" destOrd="0" presId="urn:microsoft.com/office/officeart/2005/8/layout/chevron2"/>
    <dgm:cxn modelId="{9EA62053-ADFB-49B3-A607-1A060884020F}" type="presParOf" srcId="{7D2A5B64-D0F1-43F6-9F03-8F1B2FDBF8DE}" destId="{1B801FC8-D6F6-4815-9468-994B0E2AB916}" srcOrd="3" destOrd="0" presId="urn:microsoft.com/office/officeart/2005/8/layout/chevron2"/>
    <dgm:cxn modelId="{44DA8880-1D4C-4054-8D6A-83D1A0776C46}" type="presParOf" srcId="{7D2A5B64-D0F1-43F6-9F03-8F1B2FDBF8DE}" destId="{17B7ECDC-3AAB-473F-B832-922C5546AD59}" srcOrd="4" destOrd="0" presId="urn:microsoft.com/office/officeart/2005/8/layout/chevron2"/>
    <dgm:cxn modelId="{85BCDBA2-76DB-4DA1-B4FD-9757377DB46D}" type="presParOf" srcId="{17B7ECDC-3AAB-473F-B832-922C5546AD59}" destId="{3BE13009-51BB-41FD-A35F-9B7139DE58A0}" srcOrd="0" destOrd="0" presId="urn:microsoft.com/office/officeart/2005/8/layout/chevron2"/>
    <dgm:cxn modelId="{CE2F5718-3850-4E8B-BC1A-952740662E48}" type="presParOf" srcId="{17B7ECDC-3AAB-473F-B832-922C5546AD59}" destId="{A9C77B3C-F932-438A-A0DD-BA0C8DCF8E8A}" srcOrd="1" destOrd="0" presId="urn:microsoft.com/office/officeart/2005/8/layout/chevron2"/>
    <dgm:cxn modelId="{BE3FAC69-672B-4DB2-AA2B-DEC6903EC627}" type="presParOf" srcId="{7D2A5B64-D0F1-43F6-9F03-8F1B2FDBF8DE}" destId="{BEA09BCB-2A72-4B8A-B147-B457B01B15AF}" srcOrd="5" destOrd="0" presId="urn:microsoft.com/office/officeart/2005/8/layout/chevron2"/>
    <dgm:cxn modelId="{053715C4-33A9-4A93-BD6E-5C1CACB81D5A}" type="presParOf" srcId="{7D2A5B64-D0F1-43F6-9F03-8F1B2FDBF8DE}" destId="{35428068-A609-4CE4-B57E-936B4C4E063B}" srcOrd="6" destOrd="0" presId="urn:microsoft.com/office/officeart/2005/8/layout/chevron2"/>
    <dgm:cxn modelId="{FCEE0293-9626-44E0-AD8B-74B9C4AF9FC3}" type="presParOf" srcId="{35428068-A609-4CE4-B57E-936B4C4E063B}" destId="{B8420393-C087-436B-B4DA-1820FA8AF872}" srcOrd="0" destOrd="0" presId="urn:microsoft.com/office/officeart/2005/8/layout/chevron2"/>
    <dgm:cxn modelId="{CC8FF693-48B1-4011-82E7-3D9AF0BEA2D2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5D8255-BDCC-4926-8179-3B1F6D403CAB}" type="doc">
      <dgm:prSet loTypeId="urn:microsoft.com/office/officeart/2005/8/layout/chevron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55A078C2-6CA7-4D8A-AD2C-809E0F5DBA4A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smtClean="0"/>
            <a:t>4</a:t>
          </a:r>
          <a:endParaRPr lang="fr-FR" sz="1400" b="1" dirty="0"/>
        </a:p>
      </dgm:t>
    </dgm:pt>
    <dgm:pt modelId="{7283BBEB-CE7C-4AAE-B71A-D34E47598327}" type="parTrans" cxnId="{BF29760C-D529-4008-8E2B-ECBC0C7842E5}">
      <dgm:prSet/>
      <dgm:spPr/>
      <dgm:t>
        <a:bodyPr/>
        <a:lstStyle/>
        <a:p>
          <a:endParaRPr lang="fr-FR"/>
        </a:p>
      </dgm:t>
    </dgm:pt>
    <dgm:pt modelId="{6D38003A-3519-4C55-A932-2B71C7D07F27}" type="sibTrans" cxnId="{BF29760C-D529-4008-8E2B-ECBC0C7842E5}">
      <dgm:prSet/>
      <dgm:spPr/>
      <dgm:t>
        <a:bodyPr/>
        <a:lstStyle/>
        <a:p>
          <a:endParaRPr lang="fr-FR"/>
        </a:p>
      </dgm:t>
    </dgm:pt>
    <dgm:pt modelId="{16B71ED9-C1FF-478E-AAAC-7953674028BD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 smtClean="0"/>
            <a:t>Application</a:t>
          </a:r>
          <a:endParaRPr lang="fr-FR" sz="1600" dirty="0"/>
        </a:p>
      </dgm:t>
    </dgm:pt>
    <dgm:pt modelId="{4AD3DBD9-32B4-4311-8FDA-A050612DAB2A}" type="parTrans" cxnId="{0B201736-42A7-46F3-BBEB-DA132286B6EE}">
      <dgm:prSet/>
      <dgm:spPr/>
      <dgm:t>
        <a:bodyPr/>
        <a:lstStyle/>
        <a:p>
          <a:endParaRPr lang="fr-FR"/>
        </a:p>
      </dgm:t>
    </dgm:pt>
    <dgm:pt modelId="{F112C69E-C3A8-427E-AE8F-65CDE85234CC}" type="sibTrans" cxnId="{0B201736-42A7-46F3-BBEB-DA132286B6EE}">
      <dgm:prSet/>
      <dgm:spPr/>
      <dgm:t>
        <a:bodyPr/>
        <a:lstStyle/>
        <a:p>
          <a:endParaRPr lang="fr-FR"/>
        </a:p>
      </dgm:t>
    </dgm:pt>
    <dgm:pt modelId="{593D09C8-340B-4B44-9944-0CCC1C283F17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3</a:t>
          </a:r>
          <a:endParaRPr lang="fr-FR" sz="1400" b="1" dirty="0"/>
        </a:p>
      </dgm:t>
    </dgm:pt>
    <dgm:pt modelId="{DA66FB4C-17E3-4865-B54E-64D023003A31}" type="parTrans" cxnId="{5226E1F1-D014-4EEE-905D-698AB00165DE}">
      <dgm:prSet/>
      <dgm:spPr/>
      <dgm:t>
        <a:bodyPr/>
        <a:lstStyle/>
        <a:p>
          <a:endParaRPr lang="fr-FR"/>
        </a:p>
      </dgm:t>
    </dgm:pt>
    <dgm:pt modelId="{87C8BCD9-6D9C-4FA4-B5A4-8442ADAF4081}" type="sibTrans" cxnId="{5226E1F1-D014-4EEE-905D-698AB00165DE}">
      <dgm:prSet/>
      <dgm:spPr/>
      <dgm:t>
        <a:bodyPr/>
        <a:lstStyle/>
        <a:p>
          <a:endParaRPr lang="fr-FR"/>
        </a:p>
      </dgm:t>
    </dgm:pt>
    <dgm:pt modelId="{58483006-A6E2-4EA7-8A0D-09B0229CCEE0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2</a:t>
          </a:r>
          <a:endParaRPr lang="fr-FR" sz="1400" b="1" dirty="0"/>
        </a:p>
      </dgm:t>
    </dgm:pt>
    <dgm:pt modelId="{F3C9C2F8-AB27-4C85-AF8F-F0224A8AF2AC}" type="parTrans" cxnId="{F876DEF6-044E-4E5D-A9FA-32717F19061E}">
      <dgm:prSet/>
      <dgm:spPr/>
      <dgm:t>
        <a:bodyPr/>
        <a:lstStyle/>
        <a:p>
          <a:endParaRPr lang="fr-FR"/>
        </a:p>
      </dgm:t>
    </dgm:pt>
    <dgm:pt modelId="{51A02A5B-7E6C-4883-B6FE-A19B881599F2}" type="sibTrans" cxnId="{F876DEF6-044E-4E5D-A9FA-32717F19061E}">
      <dgm:prSet/>
      <dgm:spPr/>
      <dgm:t>
        <a:bodyPr/>
        <a:lstStyle/>
        <a:p>
          <a:endParaRPr lang="fr-FR"/>
        </a:p>
      </dgm:t>
    </dgm:pt>
    <dgm:pt modelId="{C70FB627-7BA4-44E2-A16B-9858B3E04A1F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Transport</a:t>
          </a:r>
          <a:endParaRPr lang="fr-FR" dirty="0"/>
        </a:p>
      </dgm:t>
    </dgm:pt>
    <dgm:pt modelId="{9845C57B-840B-4C11-B8A9-4F431D7440C5}" type="parTrans" cxnId="{E0CB9F70-9BF7-40AA-8759-93C2FBDB6ADA}">
      <dgm:prSet/>
      <dgm:spPr/>
      <dgm:t>
        <a:bodyPr/>
        <a:lstStyle/>
        <a:p>
          <a:endParaRPr lang="fr-FR"/>
        </a:p>
      </dgm:t>
    </dgm:pt>
    <dgm:pt modelId="{4AEF60CF-3CFD-480A-9A23-96A20B2FCAA5}" type="sibTrans" cxnId="{E0CB9F70-9BF7-40AA-8759-93C2FBDB6ADA}">
      <dgm:prSet/>
      <dgm:spPr/>
      <dgm:t>
        <a:bodyPr/>
        <a:lstStyle/>
        <a:p>
          <a:endParaRPr lang="fr-FR"/>
        </a:p>
      </dgm:t>
    </dgm:pt>
    <dgm:pt modelId="{DF55D157-6746-4C2D-A284-7A19AEA639EA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Internet</a:t>
          </a:r>
          <a:endParaRPr lang="fr-FR" dirty="0"/>
        </a:p>
      </dgm:t>
    </dgm:pt>
    <dgm:pt modelId="{C06E92EB-80A2-4B24-909C-26B2623C0CF3}" type="parTrans" cxnId="{DEBBA696-7EB6-4352-9466-3FC2293C1206}">
      <dgm:prSet/>
      <dgm:spPr/>
      <dgm:t>
        <a:bodyPr/>
        <a:lstStyle/>
        <a:p>
          <a:endParaRPr lang="fr-FR"/>
        </a:p>
      </dgm:t>
    </dgm:pt>
    <dgm:pt modelId="{D255A5C8-947E-4ABD-8AA8-806F28BDFE8A}" type="sibTrans" cxnId="{DEBBA696-7EB6-4352-9466-3FC2293C1206}">
      <dgm:prSet/>
      <dgm:spPr/>
      <dgm:t>
        <a:bodyPr/>
        <a:lstStyle/>
        <a:p>
          <a:endParaRPr lang="fr-FR"/>
        </a:p>
      </dgm:t>
    </dgm:pt>
    <dgm:pt modelId="{2B3C080F-19AB-4A57-8D2B-47CFEFCE57C9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1</a:t>
          </a:r>
          <a:endParaRPr lang="fr-FR" sz="1400" b="1" dirty="0"/>
        </a:p>
      </dgm:t>
    </dgm:pt>
    <dgm:pt modelId="{23E6F090-D449-4C2E-8148-61E4863A79CB}" type="parTrans" cxnId="{9555D891-DA55-4A1A-996E-66EFB849C770}">
      <dgm:prSet/>
      <dgm:spPr/>
      <dgm:t>
        <a:bodyPr/>
        <a:lstStyle/>
        <a:p>
          <a:endParaRPr lang="fr-FR"/>
        </a:p>
      </dgm:t>
    </dgm:pt>
    <dgm:pt modelId="{069507ED-4635-4358-AA57-DC5B2A091419}" type="sibTrans" cxnId="{9555D891-DA55-4A1A-996E-66EFB849C770}">
      <dgm:prSet/>
      <dgm:spPr/>
      <dgm:t>
        <a:bodyPr/>
        <a:lstStyle/>
        <a:p>
          <a:endParaRPr lang="fr-FR"/>
        </a:p>
      </dgm:t>
    </dgm:pt>
    <dgm:pt modelId="{F58497ED-A3D4-4B74-9EE5-EF2FC76EC553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Accès réseau</a:t>
          </a:r>
          <a:endParaRPr lang="fr-FR" dirty="0"/>
        </a:p>
      </dgm:t>
    </dgm:pt>
    <dgm:pt modelId="{C3ACC825-BE22-4314-B645-E0E7FD722D53}" type="parTrans" cxnId="{E3C0B42A-7068-4312-9C2C-A880C9E92B77}">
      <dgm:prSet/>
      <dgm:spPr/>
      <dgm:t>
        <a:bodyPr/>
        <a:lstStyle/>
        <a:p>
          <a:endParaRPr lang="fr-FR"/>
        </a:p>
      </dgm:t>
    </dgm:pt>
    <dgm:pt modelId="{007CCEE5-5CB8-4FDC-BA01-D2E5585AB193}" type="sibTrans" cxnId="{E3C0B42A-7068-4312-9C2C-A880C9E92B77}">
      <dgm:prSet/>
      <dgm:spPr/>
      <dgm:t>
        <a:bodyPr/>
        <a:lstStyle/>
        <a:p>
          <a:endParaRPr lang="fr-FR"/>
        </a:p>
      </dgm:t>
    </dgm:pt>
    <dgm:pt modelId="{BECADD0F-F9AC-4F9C-8CD9-4797D5A8BDF6}" type="pres">
      <dgm:prSet presAssocID="{475D8255-BDCC-4926-8179-3B1F6D403CA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1DE301C-5B7B-4247-AD1F-15505B41D3F4}" type="pres">
      <dgm:prSet presAssocID="{55A078C2-6CA7-4D8A-AD2C-809E0F5DBA4A}" presName="composite" presStyleCnt="0"/>
      <dgm:spPr/>
    </dgm:pt>
    <dgm:pt modelId="{3089C482-98C5-4A6C-9D44-22D7105C110D}" type="pres">
      <dgm:prSet presAssocID="{55A078C2-6CA7-4D8A-AD2C-809E0F5DBA4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7E3D84-F041-4B49-8723-EEDB5D225234}" type="pres">
      <dgm:prSet presAssocID="{55A078C2-6CA7-4D8A-AD2C-809E0F5DBA4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9C8A33-9153-4AD7-A330-FF0EB917D7AF}" type="pres">
      <dgm:prSet presAssocID="{6D38003A-3519-4C55-A932-2B71C7D07F27}" presName="sp" presStyleCnt="0"/>
      <dgm:spPr/>
    </dgm:pt>
    <dgm:pt modelId="{183B430D-402D-4495-B7D6-FFBE98956CC7}" type="pres">
      <dgm:prSet presAssocID="{593D09C8-340B-4B44-9944-0CCC1C283F17}" presName="composite" presStyleCnt="0"/>
      <dgm:spPr/>
    </dgm:pt>
    <dgm:pt modelId="{17166935-2198-4F57-BD6B-4496B9BDD1B6}" type="pres">
      <dgm:prSet presAssocID="{593D09C8-340B-4B44-9944-0CCC1C283F17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AA35E0C-E88C-4DA8-8CD7-072AF4D30377}" type="pres">
      <dgm:prSet presAssocID="{593D09C8-340B-4B44-9944-0CCC1C283F17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A73FCA-AF69-4479-A36D-844D312A8D72}" type="pres">
      <dgm:prSet presAssocID="{87C8BCD9-6D9C-4FA4-B5A4-8442ADAF4081}" presName="sp" presStyleCnt="0"/>
      <dgm:spPr/>
    </dgm:pt>
    <dgm:pt modelId="{F5F3BECA-D8F7-4742-8311-EBD658666FC8}" type="pres">
      <dgm:prSet presAssocID="{58483006-A6E2-4EA7-8A0D-09B0229CCEE0}" presName="composite" presStyleCnt="0"/>
      <dgm:spPr/>
    </dgm:pt>
    <dgm:pt modelId="{3BCBAF1F-4DEA-4B84-94CF-1F2C6C4E3927}" type="pres">
      <dgm:prSet presAssocID="{58483006-A6E2-4EA7-8A0D-09B0229CCEE0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5C6EF4-1F22-475E-9EC8-E34E8EE0FABD}" type="pres">
      <dgm:prSet presAssocID="{58483006-A6E2-4EA7-8A0D-09B0229CCEE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37A34F-5A52-44C9-9334-36EAB17C4087}" type="pres">
      <dgm:prSet presAssocID="{51A02A5B-7E6C-4883-B6FE-A19B881599F2}" presName="sp" presStyleCnt="0"/>
      <dgm:spPr/>
    </dgm:pt>
    <dgm:pt modelId="{9D1CFF4A-58F5-4F18-AA1B-1501A20BDB21}" type="pres">
      <dgm:prSet presAssocID="{2B3C080F-19AB-4A57-8D2B-47CFEFCE57C9}" presName="composite" presStyleCnt="0"/>
      <dgm:spPr/>
    </dgm:pt>
    <dgm:pt modelId="{9CCE3A33-9589-4CCA-B3CF-AB0A0D1B1717}" type="pres">
      <dgm:prSet presAssocID="{2B3C080F-19AB-4A57-8D2B-47CFEFCE57C9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A74D06-63CC-49C8-8310-D3F7EEE405EA}" type="pres">
      <dgm:prSet presAssocID="{2B3C080F-19AB-4A57-8D2B-47CFEFCE57C9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5EFAB9-F819-49B9-A512-E715647FD2F6}" type="presOf" srcId="{16B71ED9-C1FF-478E-AAAC-7953674028BD}" destId="{FF7E3D84-F041-4B49-8723-EEDB5D225234}" srcOrd="0" destOrd="0" presId="urn:microsoft.com/office/officeart/2005/8/layout/chevron2"/>
    <dgm:cxn modelId="{BF29760C-D529-4008-8E2B-ECBC0C7842E5}" srcId="{475D8255-BDCC-4926-8179-3B1F6D403CAB}" destId="{55A078C2-6CA7-4D8A-AD2C-809E0F5DBA4A}" srcOrd="0" destOrd="0" parTransId="{7283BBEB-CE7C-4AAE-B71A-D34E47598327}" sibTransId="{6D38003A-3519-4C55-A932-2B71C7D07F27}"/>
    <dgm:cxn modelId="{AB09333E-0E3B-4D5D-A5CC-6AF31750A8FE}" type="presOf" srcId="{C70FB627-7BA4-44E2-A16B-9858B3E04A1F}" destId="{5AA35E0C-E88C-4DA8-8CD7-072AF4D30377}" srcOrd="0" destOrd="0" presId="urn:microsoft.com/office/officeart/2005/8/layout/chevron2"/>
    <dgm:cxn modelId="{E6B59E67-7201-4025-819A-254241A57106}" type="presOf" srcId="{DF55D157-6746-4C2D-A284-7A19AEA639EA}" destId="{565C6EF4-1F22-475E-9EC8-E34E8EE0FABD}" srcOrd="0" destOrd="0" presId="urn:microsoft.com/office/officeart/2005/8/layout/chevron2"/>
    <dgm:cxn modelId="{0B201736-42A7-46F3-BBEB-DA132286B6EE}" srcId="{55A078C2-6CA7-4D8A-AD2C-809E0F5DBA4A}" destId="{16B71ED9-C1FF-478E-AAAC-7953674028BD}" srcOrd="0" destOrd="0" parTransId="{4AD3DBD9-32B4-4311-8FDA-A050612DAB2A}" sibTransId="{F112C69E-C3A8-427E-AE8F-65CDE85234CC}"/>
    <dgm:cxn modelId="{E3C0B42A-7068-4312-9C2C-A880C9E92B77}" srcId="{2B3C080F-19AB-4A57-8D2B-47CFEFCE57C9}" destId="{F58497ED-A3D4-4B74-9EE5-EF2FC76EC553}" srcOrd="0" destOrd="0" parTransId="{C3ACC825-BE22-4314-B645-E0E7FD722D53}" sibTransId="{007CCEE5-5CB8-4FDC-BA01-D2E5585AB193}"/>
    <dgm:cxn modelId="{F876DEF6-044E-4E5D-A9FA-32717F19061E}" srcId="{475D8255-BDCC-4926-8179-3B1F6D403CAB}" destId="{58483006-A6E2-4EA7-8A0D-09B0229CCEE0}" srcOrd="2" destOrd="0" parTransId="{F3C9C2F8-AB27-4C85-AF8F-F0224A8AF2AC}" sibTransId="{51A02A5B-7E6C-4883-B6FE-A19B881599F2}"/>
    <dgm:cxn modelId="{6A528AF7-947C-4515-8D6D-5A2328F481D9}" type="presOf" srcId="{593D09C8-340B-4B44-9944-0CCC1C283F17}" destId="{17166935-2198-4F57-BD6B-4496B9BDD1B6}" srcOrd="0" destOrd="0" presId="urn:microsoft.com/office/officeart/2005/8/layout/chevron2"/>
    <dgm:cxn modelId="{FD6F359A-B59A-4CDF-A171-3F88AE825823}" type="presOf" srcId="{475D8255-BDCC-4926-8179-3B1F6D403CAB}" destId="{BECADD0F-F9AC-4F9C-8CD9-4797D5A8BDF6}" srcOrd="0" destOrd="0" presId="urn:microsoft.com/office/officeart/2005/8/layout/chevron2"/>
    <dgm:cxn modelId="{5226E1F1-D014-4EEE-905D-698AB00165DE}" srcId="{475D8255-BDCC-4926-8179-3B1F6D403CAB}" destId="{593D09C8-340B-4B44-9944-0CCC1C283F17}" srcOrd="1" destOrd="0" parTransId="{DA66FB4C-17E3-4865-B54E-64D023003A31}" sibTransId="{87C8BCD9-6D9C-4FA4-B5A4-8442ADAF4081}"/>
    <dgm:cxn modelId="{E0CB9F70-9BF7-40AA-8759-93C2FBDB6ADA}" srcId="{593D09C8-340B-4B44-9944-0CCC1C283F17}" destId="{C70FB627-7BA4-44E2-A16B-9858B3E04A1F}" srcOrd="0" destOrd="0" parTransId="{9845C57B-840B-4C11-B8A9-4F431D7440C5}" sibTransId="{4AEF60CF-3CFD-480A-9A23-96A20B2FCAA5}"/>
    <dgm:cxn modelId="{9555D891-DA55-4A1A-996E-66EFB849C770}" srcId="{475D8255-BDCC-4926-8179-3B1F6D403CAB}" destId="{2B3C080F-19AB-4A57-8D2B-47CFEFCE57C9}" srcOrd="3" destOrd="0" parTransId="{23E6F090-D449-4C2E-8148-61E4863A79CB}" sibTransId="{069507ED-4635-4358-AA57-DC5B2A091419}"/>
    <dgm:cxn modelId="{3F721BAE-9DB4-4F79-BBAA-782A8772B9EA}" type="presOf" srcId="{55A078C2-6CA7-4D8A-AD2C-809E0F5DBA4A}" destId="{3089C482-98C5-4A6C-9D44-22D7105C110D}" srcOrd="0" destOrd="0" presId="urn:microsoft.com/office/officeart/2005/8/layout/chevron2"/>
    <dgm:cxn modelId="{D908A2AB-3878-40B7-9841-B03D9F2B0C66}" type="presOf" srcId="{58483006-A6E2-4EA7-8A0D-09B0229CCEE0}" destId="{3BCBAF1F-4DEA-4B84-94CF-1F2C6C4E3927}" srcOrd="0" destOrd="0" presId="urn:microsoft.com/office/officeart/2005/8/layout/chevron2"/>
    <dgm:cxn modelId="{DEBBA696-7EB6-4352-9466-3FC2293C1206}" srcId="{58483006-A6E2-4EA7-8A0D-09B0229CCEE0}" destId="{DF55D157-6746-4C2D-A284-7A19AEA639EA}" srcOrd="0" destOrd="0" parTransId="{C06E92EB-80A2-4B24-909C-26B2623C0CF3}" sibTransId="{D255A5C8-947E-4ABD-8AA8-806F28BDFE8A}"/>
    <dgm:cxn modelId="{53A7B6B9-36C9-4228-89FF-DA5BA6025EF1}" type="presOf" srcId="{2B3C080F-19AB-4A57-8D2B-47CFEFCE57C9}" destId="{9CCE3A33-9589-4CCA-B3CF-AB0A0D1B1717}" srcOrd="0" destOrd="0" presId="urn:microsoft.com/office/officeart/2005/8/layout/chevron2"/>
    <dgm:cxn modelId="{AD58E03A-96C3-4FE1-8800-239CC72704F1}" type="presOf" srcId="{F58497ED-A3D4-4B74-9EE5-EF2FC76EC553}" destId="{99A74D06-63CC-49C8-8310-D3F7EEE405EA}" srcOrd="0" destOrd="0" presId="urn:microsoft.com/office/officeart/2005/8/layout/chevron2"/>
    <dgm:cxn modelId="{6B7758C1-6E0D-40CB-8D20-C092701D26BD}" type="presParOf" srcId="{BECADD0F-F9AC-4F9C-8CD9-4797D5A8BDF6}" destId="{71DE301C-5B7B-4247-AD1F-15505B41D3F4}" srcOrd="0" destOrd="0" presId="urn:microsoft.com/office/officeart/2005/8/layout/chevron2"/>
    <dgm:cxn modelId="{AAF1BB82-6F01-4224-905E-90435B719BCC}" type="presParOf" srcId="{71DE301C-5B7B-4247-AD1F-15505B41D3F4}" destId="{3089C482-98C5-4A6C-9D44-22D7105C110D}" srcOrd="0" destOrd="0" presId="urn:microsoft.com/office/officeart/2005/8/layout/chevron2"/>
    <dgm:cxn modelId="{DE01F813-93E8-4F91-975E-06BD4FE61998}" type="presParOf" srcId="{71DE301C-5B7B-4247-AD1F-15505B41D3F4}" destId="{FF7E3D84-F041-4B49-8723-EEDB5D225234}" srcOrd="1" destOrd="0" presId="urn:microsoft.com/office/officeart/2005/8/layout/chevron2"/>
    <dgm:cxn modelId="{BDF4A0FA-0A49-4881-B059-17B19872E619}" type="presParOf" srcId="{BECADD0F-F9AC-4F9C-8CD9-4797D5A8BDF6}" destId="{509C8A33-9153-4AD7-A330-FF0EB917D7AF}" srcOrd="1" destOrd="0" presId="urn:microsoft.com/office/officeart/2005/8/layout/chevron2"/>
    <dgm:cxn modelId="{CCC23CA5-DE3A-49A3-9B64-EEA9E8DCD632}" type="presParOf" srcId="{BECADD0F-F9AC-4F9C-8CD9-4797D5A8BDF6}" destId="{183B430D-402D-4495-B7D6-FFBE98956CC7}" srcOrd="2" destOrd="0" presId="urn:microsoft.com/office/officeart/2005/8/layout/chevron2"/>
    <dgm:cxn modelId="{A0C629C4-F22E-4A60-B2E0-FF2FC757AAD1}" type="presParOf" srcId="{183B430D-402D-4495-B7D6-FFBE98956CC7}" destId="{17166935-2198-4F57-BD6B-4496B9BDD1B6}" srcOrd="0" destOrd="0" presId="urn:microsoft.com/office/officeart/2005/8/layout/chevron2"/>
    <dgm:cxn modelId="{91DDAECF-24BD-4C98-A6A0-B48D4E5DD07C}" type="presParOf" srcId="{183B430D-402D-4495-B7D6-FFBE98956CC7}" destId="{5AA35E0C-E88C-4DA8-8CD7-072AF4D30377}" srcOrd="1" destOrd="0" presId="urn:microsoft.com/office/officeart/2005/8/layout/chevron2"/>
    <dgm:cxn modelId="{4E7F8CB0-C45A-4F35-A2D3-2DB8A64E26FB}" type="presParOf" srcId="{BECADD0F-F9AC-4F9C-8CD9-4797D5A8BDF6}" destId="{34A73FCA-AF69-4479-A36D-844D312A8D72}" srcOrd="3" destOrd="0" presId="urn:microsoft.com/office/officeart/2005/8/layout/chevron2"/>
    <dgm:cxn modelId="{7CF42F1A-EF8E-4790-875D-71D3D78C2C6A}" type="presParOf" srcId="{BECADD0F-F9AC-4F9C-8CD9-4797D5A8BDF6}" destId="{F5F3BECA-D8F7-4742-8311-EBD658666FC8}" srcOrd="4" destOrd="0" presId="urn:microsoft.com/office/officeart/2005/8/layout/chevron2"/>
    <dgm:cxn modelId="{C1753B07-8810-43DE-8121-B6F198212BC2}" type="presParOf" srcId="{F5F3BECA-D8F7-4742-8311-EBD658666FC8}" destId="{3BCBAF1F-4DEA-4B84-94CF-1F2C6C4E3927}" srcOrd="0" destOrd="0" presId="urn:microsoft.com/office/officeart/2005/8/layout/chevron2"/>
    <dgm:cxn modelId="{FB87BEC8-F005-4A97-B0CF-54C91395BC6B}" type="presParOf" srcId="{F5F3BECA-D8F7-4742-8311-EBD658666FC8}" destId="{565C6EF4-1F22-475E-9EC8-E34E8EE0FABD}" srcOrd="1" destOrd="0" presId="urn:microsoft.com/office/officeart/2005/8/layout/chevron2"/>
    <dgm:cxn modelId="{C58F3D1B-399A-48E9-8BB3-7B8C00113231}" type="presParOf" srcId="{BECADD0F-F9AC-4F9C-8CD9-4797D5A8BDF6}" destId="{E737A34F-5A52-44C9-9334-36EAB17C4087}" srcOrd="5" destOrd="0" presId="urn:microsoft.com/office/officeart/2005/8/layout/chevron2"/>
    <dgm:cxn modelId="{65F93073-99A3-482B-80D6-3343317E8E29}" type="presParOf" srcId="{BECADD0F-F9AC-4F9C-8CD9-4797D5A8BDF6}" destId="{9D1CFF4A-58F5-4F18-AA1B-1501A20BDB21}" srcOrd="6" destOrd="0" presId="urn:microsoft.com/office/officeart/2005/8/layout/chevron2"/>
    <dgm:cxn modelId="{8CD12149-2EFB-4377-B46A-36B699E7A03C}" type="presParOf" srcId="{9D1CFF4A-58F5-4F18-AA1B-1501A20BDB21}" destId="{9CCE3A33-9589-4CCA-B3CF-AB0A0D1B1717}" srcOrd="0" destOrd="0" presId="urn:microsoft.com/office/officeart/2005/8/layout/chevron2"/>
    <dgm:cxn modelId="{F5A4384E-CDD1-4C58-A601-66674F8B4B33}" type="presParOf" srcId="{9D1CFF4A-58F5-4F18-AA1B-1501A20BDB21}" destId="{99A74D06-63CC-49C8-8310-D3F7EEE405E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A6451F-9838-4AEC-827E-9B6D93DBBA1B}" type="doc">
      <dgm:prSet loTypeId="urn:microsoft.com/office/officeart/2005/8/layout/hChevron3" loCatId="process" qsTypeId="urn:microsoft.com/office/officeart/2005/8/quickstyle/simple1" qsCatId="simple" csTypeId="urn:microsoft.com/office/officeart/2005/8/colors/accent5_5" csCatId="accent5" phldr="1"/>
      <dgm:spPr/>
    </dgm:pt>
    <dgm:pt modelId="{21EB7EDD-12C8-42D8-A48B-3534B3B1478F}">
      <dgm:prSet phldrT="[Texte]"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r>
            <a:rPr lang="fr-FR" dirty="0" smtClean="0"/>
            <a:t>Paquet de jetons	</a:t>
          </a:r>
          <a:endParaRPr lang="fr-FR" dirty="0"/>
        </a:p>
      </dgm:t>
    </dgm:pt>
    <dgm:pt modelId="{3B30907F-252B-4978-9C4F-6D718B4AD204}" type="parTrans" cxnId="{8D15B0F9-5F81-4621-825C-7FB507E64BE7}">
      <dgm:prSet/>
      <dgm:spPr/>
      <dgm:t>
        <a:bodyPr/>
        <a:lstStyle/>
        <a:p>
          <a:endParaRPr lang="fr-FR"/>
        </a:p>
      </dgm:t>
    </dgm:pt>
    <dgm:pt modelId="{479BED85-6C0D-46F9-A02F-B7BDD60DAE22}" type="sibTrans" cxnId="{8D15B0F9-5F81-4621-825C-7FB507E64BE7}">
      <dgm:prSet/>
      <dgm:spPr/>
      <dgm:t>
        <a:bodyPr/>
        <a:lstStyle/>
        <a:p>
          <a:endParaRPr lang="fr-FR"/>
        </a:p>
      </dgm:t>
    </dgm:pt>
    <dgm:pt modelId="{A355D00A-12BF-432F-AB9B-C3C006DBB766}">
      <dgm:prSet phldrT="[Texte]"/>
      <dgm:spPr>
        <a:solidFill>
          <a:schemeClr val="accent5">
            <a:lumMod val="50000"/>
            <a:alpha val="70000"/>
          </a:schemeClr>
        </a:solidFill>
      </dgm:spPr>
      <dgm:t>
        <a:bodyPr/>
        <a:lstStyle/>
        <a:p>
          <a:r>
            <a:rPr lang="fr-FR" dirty="0" smtClean="0"/>
            <a:t>Paquet de données</a:t>
          </a:r>
          <a:endParaRPr lang="fr-FR" dirty="0"/>
        </a:p>
      </dgm:t>
    </dgm:pt>
    <dgm:pt modelId="{B2A46127-3168-4197-957B-AE3BFC7C9E7C}" type="parTrans" cxnId="{030AC544-CD4E-4BB5-A81D-4CBD29F52B69}">
      <dgm:prSet/>
      <dgm:spPr/>
      <dgm:t>
        <a:bodyPr/>
        <a:lstStyle/>
        <a:p>
          <a:endParaRPr lang="fr-FR"/>
        </a:p>
      </dgm:t>
    </dgm:pt>
    <dgm:pt modelId="{A8DF81F7-9891-4915-8478-0814CCEAAA56}" type="sibTrans" cxnId="{030AC544-CD4E-4BB5-A81D-4CBD29F52B69}">
      <dgm:prSet/>
      <dgm:spPr/>
      <dgm:t>
        <a:bodyPr/>
        <a:lstStyle/>
        <a:p>
          <a:endParaRPr lang="fr-FR"/>
        </a:p>
      </dgm:t>
    </dgm:pt>
    <dgm:pt modelId="{CEA2A0D8-DE0E-4636-B569-B50078F4454E}">
      <dgm:prSet phldrT="[Texte]"/>
      <dgm:spPr>
        <a:solidFill>
          <a:schemeClr val="accent5">
            <a:lumMod val="50000"/>
            <a:alpha val="50000"/>
          </a:schemeClr>
        </a:solidFill>
      </dgm:spPr>
      <dgm:t>
        <a:bodyPr/>
        <a:lstStyle/>
        <a:p>
          <a:r>
            <a:rPr lang="fr-FR" dirty="0" smtClean="0"/>
            <a:t>Paquet de « rapport »</a:t>
          </a:r>
          <a:endParaRPr lang="fr-FR" dirty="0"/>
        </a:p>
      </dgm:t>
    </dgm:pt>
    <dgm:pt modelId="{C65A3F21-D6AF-438D-9E91-57325ACCB39D}" type="parTrans" cxnId="{B3F351B8-0A8E-4757-A758-2589B6CA4774}">
      <dgm:prSet/>
      <dgm:spPr/>
      <dgm:t>
        <a:bodyPr/>
        <a:lstStyle/>
        <a:p>
          <a:endParaRPr lang="fr-FR"/>
        </a:p>
      </dgm:t>
    </dgm:pt>
    <dgm:pt modelId="{5B7F23BE-68A6-49DF-A76F-322B6B6F2FCE}" type="sibTrans" cxnId="{B3F351B8-0A8E-4757-A758-2589B6CA4774}">
      <dgm:prSet/>
      <dgm:spPr/>
      <dgm:t>
        <a:bodyPr/>
        <a:lstStyle/>
        <a:p>
          <a:endParaRPr lang="fr-FR"/>
        </a:p>
      </dgm:t>
    </dgm:pt>
    <dgm:pt modelId="{CF447CEC-1AE1-4403-84B6-F7F6246A32B9}">
      <dgm:prSet phldrT="[Texte]"/>
      <dgm:spPr>
        <a:solidFill>
          <a:schemeClr val="accent5">
            <a:lumMod val="50000"/>
            <a:alpha val="50000"/>
          </a:schemeClr>
        </a:solidFill>
      </dgm:spPr>
      <dgm:t>
        <a:bodyPr/>
        <a:lstStyle/>
        <a:p>
          <a:r>
            <a:rPr lang="fr-FR" dirty="0" smtClean="0"/>
            <a:t>Début de transaction</a:t>
          </a:r>
          <a:endParaRPr lang="fr-FR" dirty="0"/>
        </a:p>
      </dgm:t>
    </dgm:pt>
    <dgm:pt modelId="{640BD903-5166-4F3C-ADE7-BE23A8058B2C}" type="parTrans" cxnId="{1DE944DA-B2F8-40A0-A31A-9B39283D001D}">
      <dgm:prSet/>
      <dgm:spPr/>
      <dgm:t>
        <a:bodyPr/>
        <a:lstStyle/>
        <a:p>
          <a:endParaRPr lang="fr-FR"/>
        </a:p>
      </dgm:t>
    </dgm:pt>
    <dgm:pt modelId="{AAF77B89-A788-4B0F-8BA9-06EA0A509BD9}" type="sibTrans" cxnId="{1DE944DA-B2F8-40A0-A31A-9B39283D001D}">
      <dgm:prSet/>
      <dgm:spPr/>
      <dgm:t>
        <a:bodyPr/>
        <a:lstStyle/>
        <a:p>
          <a:endParaRPr lang="fr-FR"/>
        </a:p>
      </dgm:t>
    </dgm:pt>
    <dgm:pt modelId="{39368941-5D36-423D-A538-81780F76101C}" type="pres">
      <dgm:prSet presAssocID="{19A6451F-9838-4AEC-827E-9B6D93DBBA1B}" presName="Name0" presStyleCnt="0">
        <dgm:presLayoutVars>
          <dgm:dir/>
          <dgm:resizeHandles val="exact"/>
        </dgm:presLayoutVars>
      </dgm:prSet>
      <dgm:spPr/>
    </dgm:pt>
    <dgm:pt modelId="{5211C3EA-5374-46C7-BD00-6A01ACBC830F}" type="pres">
      <dgm:prSet presAssocID="{21EB7EDD-12C8-42D8-A48B-3534B3B1478F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81F175-DB11-40CE-B18E-0AA3F303ECB3}" type="pres">
      <dgm:prSet presAssocID="{479BED85-6C0D-46F9-A02F-B7BDD60DAE22}" presName="parSpace" presStyleCnt="0"/>
      <dgm:spPr/>
    </dgm:pt>
    <dgm:pt modelId="{2292A53A-F1DA-4B0F-A8C3-1EB40492B42B}" type="pres">
      <dgm:prSet presAssocID="{A355D00A-12BF-432F-AB9B-C3C006DBB766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F5117D-032B-4CEC-BB61-FBAC12E1C877}" type="pres">
      <dgm:prSet presAssocID="{A8DF81F7-9891-4915-8478-0814CCEAAA56}" presName="parSpace" presStyleCnt="0"/>
      <dgm:spPr/>
    </dgm:pt>
    <dgm:pt modelId="{E229E5E0-7D6C-4B1B-9C59-CF07837F2A0A}" type="pres">
      <dgm:prSet presAssocID="{CEA2A0D8-DE0E-4636-B569-B50078F4454E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DFFA51-B681-4725-9DCB-4DE813F76483}" type="pres">
      <dgm:prSet presAssocID="{5B7F23BE-68A6-49DF-A76F-322B6B6F2FCE}" presName="parSpace" presStyleCnt="0"/>
      <dgm:spPr/>
    </dgm:pt>
    <dgm:pt modelId="{70952EE4-8B12-4C0B-AAF8-B0C4A8B1C437}" type="pres">
      <dgm:prSet presAssocID="{CF447CEC-1AE1-4403-84B6-F7F6246A32B9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B4FA288-91C8-4E7A-A50C-E079F4C0B336}" type="presOf" srcId="{19A6451F-9838-4AEC-827E-9B6D93DBBA1B}" destId="{39368941-5D36-423D-A538-81780F76101C}" srcOrd="0" destOrd="0" presId="urn:microsoft.com/office/officeart/2005/8/layout/hChevron3"/>
    <dgm:cxn modelId="{F80F78C0-B515-464D-B786-1535CC487628}" type="presOf" srcId="{CEA2A0D8-DE0E-4636-B569-B50078F4454E}" destId="{E229E5E0-7D6C-4B1B-9C59-CF07837F2A0A}" srcOrd="0" destOrd="0" presId="urn:microsoft.com/office/officeart/2005/8/layout/hChevron3"/>
    <dgm:cxn modelId="{1DE944DA-B2F8-40A0-A31A-9B39283D001D}" srcId="{19A6451F-9838-4AEC-827E-9B6D93DBBA1B}" destId="{CF447CEC-1AE1-4403-84B6-F7F6246A32B9}" srcOrd="3" destOrd="0" parTransId="{640BD903-5166-4F3C-ADE7-BE23A8058B2C}" sibTransId="{AAF77B89-A788-4B0F-8BA9-06EA0A509BD9}"/>
    <dgm:cxn modelId="{4ECD84CF-A850-47AF-8850-91264F35E391}" type="presOf" srcId="{CF447CEC-1AE1-4403-84B6-F7F6246A32B9}" destId="{70952EE4-8B12-4C0B-AAF8-B0C4A8B1C437}" srcOrd="0" destOrd="0" presId="urn:microsoft.com/office/officeart/2005/8/layout/hChevron3"/>
    <dgm:cxn modelId="{8D15B0F9-5F81-4621-825C-7FB507E64BE7}" srcId="{19A6451F-9838-4AEC-827E-9B6D93DBBA1B}" destId="{21EB7EDD-12C8-42D8-A48B-3534B3B1478F}" srcOrd="0" destOrd="0" parTransId="{3B30907F-252B-4978-9C4F-6D718B4AD204}" sibTransId="{479BED85-6C0D-46F9-A02F-B7BDD60DAE22}"/>
    <dgm:cxn modelId="{DE820B8D-1592-4789-BEF4-7A9DED52824A}" type="presOf" srcId="{A355D00A-12BF-432F-AB9B-C3C006DBB766}" destId="{2292A53A-F1DA-4B0F-A8C3-1EB40492B42B}" srcOrd="0" destOrd="0" presId="urn:microsoft.com/office/officeart/2005/8/layout/hChevron3"/>
    <dgm:cxn modelId="{7F570DCB-27ED-4654-903C-26D2A75E87F3}" type="presOf" srcId="{21EB7EDD-12C8-42D8-A48B-3534B3B1478F}" destId="{5211C3EA-5374-46C7-BD00-6A01ACBC830F}" srcOrd="0" destOrd="0" presId="urn:microsoft.com/office/officeart/2005/8/layout/hChevron3"/>
    <dgm:cxn modelId="{030AC544-CD4E-4BB5-A81D-4CBD29F52B69}" srcId="{19A6451F-9838-4AEC-827E-9B6D93DBBA1B}" destId="{A355D00A-12BF-432F-AB9B-C3C006DBB766}" srcOrd="1" destOrd="0" parTransId="{B2A46127-3168-4197-957B-AE3BFC7C9E7C}" sibTransId="{A8DF81F7-9891-4915-8478-0814CCEAAA56}"/>
    <dgm:cxn modelId="{B3F351B8-0A8E-4757-A758-2589B6CA4774}" srcId="{19A6451F-9838-4AEC-827E-9B6D93DBBA1B}" destId="{CEA2A0D8-DE0E-4636-B569-B50078F4454E}" srcOrd="2" destOrd="0" parTransId="{C65A3F21-D6AF-438D-9E91-57325ACCB39D}" sibTransId="{5B7F23BE-68A6-49DF-A76F-322B6B6F2FCE}"/>
    <dgm:cxn modelId="{70F7D6C2-2D6F-4B94-945A-4D1688422368}" type="presParOf" srcId="{39368941-5D36-423D-A538-81780F76101C}" destId="{5211C3EA-5374-46C7-BD00-6A01ACBC830F}" srcOrd="0" destOrd="0" presId="urn:microsoft.com/office/officeart/2005/8/layout/hChevron3"/>
    <dgm:cxn modelId="{071025A7-B8BC-4DD8-B548-DF2E07302183}" type="presParOf" srcId="{39368941-5D36-423D-A538-81780F76101C}" destId="{3B81F175-DB11-40CE-B18E-0AA3F303ECB3}" srcOrd="1" destOrd="0" presId="urn:microsoft.com/office/officeart/2005/8/layout/hChevron3"/>
    <dgm:cxn modelId="{F975D39A-9019-4F48-879E-980A1FCD696A}" type="presParOf" srcId="{39368941-5D36-423D-A538-81780F76101C}" destId="{2292A53A-F1DA-4B0F-A8C3-1EB40492B42B}" srcOrd="2" destOrd="0" presId="urn:microsoft.com/office/officeart/2005/8/layout/hChevron3"/>
    <dgm:cxn modelId="{AA0294E4-D994-4E40-82E6-37E88D1C0488}" type="presParOf" srcId="{39368941-5D36-423D-A538-81780F76101C}" destId="{27F5117D-032B-4CEC-BB61-FBAC12E1C877}" srcOrd="3" destOrd="0" presId="urn:microsoft.com/office/officeart/2005/8/layout/hChevron3"/>
    <dgm:cxn modelId="{7C7A2DDC-5DCF-45E4-B659-532205E93486}" type="presParOf" srcId="{39368941-5D36-423D-A538-81780F76101C}" destId="{E229E5E0-7D6C-4B1B-9C59-CF07837F2A0A}" srcOrd="4" destOrd="0" presId="urn:microsoft.com/office/officeart/2005/8/layout/hChevron3"/>
    <dgm:cxn modelId="{25E1D39F-AB95-443C-A28E-EB5AB73E288F}" type="presParOf" srcId="{39368941-5D36-423D-A538-81780F76101C}" destId="{83DFFA51-B681-4725-9DCB-4DE813F76483}" srcOrd="5" destOrd="0" presId="urn:microsoft.com/office/officeart/2005/8/layout/hChevron3"/>
    <dgm:cxn modelId="{1D702C79-EBBE-4D1B-B499-964E61F7E431}" type="presParOf" srcId="{39368941-5D36-423D-A538-81780F76101C}" destId="{70952EE4-8B12-4C0B-AAF8-B0C4A8B1C43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1088-8118-484E-8422-1D97ACB852E6}">
      <dsp:nvSpPr>
        <dsp:cNvPr id="0" name=""/>
        <dsp:cNvSpPr/>
      </dsp:nvSpPr>
      <dsp:spPr>
        <a:xfrm rot="5400000">
          <a:off x="-116267" y="121798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76822"/>
        <a:ext cx="542581" cy="232535"/>
      </dsp:txXfrm>
    </dsp:sp>
    <dsp:sp modelId="{E3D9AA1B-48B8-4658-90D0-5705957C4F40}">
      <dsp:nvSpPr>
        <dsp:cNvPr id="0" name=""/>
        <dsp:cNvSpPr/>
      </dsp:nvSpPr>
      <dsp:spPr>
        <a:xfrm rot="5400000">
          <a:off x="1759401" y="-1211289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Application : couche des protocoles applicatifs</a:t>
          </a:r>
          <a:endParaRPr lang="fr-FR" sz="1200" kern="1200" dirty="0"/>
        </a:p>
      </dsp:txBody>
      <dsp:txXfrm rot="-5400000">
        <a:off x="542581" y="30126"/>
        <a:ext cx="2912871" cy="454635"/>
      </dsp:txXfrm>
    </dsp:sp>
    <dsp:sp modelId="{9FCBBC7B-501E-4D1E-970A-A8E5A8C8640D}">
      <dsp:nvSpPr>
        <dsp:cNvPr id="0" name=""/>
        <dsp:cNvSpPr/>
      </dsp:nvSpPr>
      <dsp:spPr>
        <a:xfrm rot="5400000">
          <a:off x="-116267" y="797487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952511"/>
        <a:ext cx="542581" cy="232535"/>
      </dsp:txXfrm>
    </dsp:sp>
    <dsp:sp modelId="{DC23539A-C5EB-454A-A886-2251F92D2579}">
      <dsp:nvSpPr>
        <dsp:cNvPr id="0" name=""/>
        <dsp:cNvSpPr/>
      </dsp:nvSpPr>
      <dsp:spPr>
        <a:xfrm rot="5400000">
          <a:off x="1759401" y="-535600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Présentation : gestion du chiffrement et déchiffrement des données</a:t>
          </a:r>
          <a:endParaRPr lang="fr-FR" sz="1200" kern="1200" dirty="0"/>
        </a:p>
      </dsp:txBody>
      <dsp:txXfrm rot="-5400000">
        <a:off x="542581" y="705815"/>
        <a:ext cx="2912871" cy="454635"/>
      </dsp:txXfrm>
    </dsp:sp>
    <dsp:sp modelId="{CA5C55A9-4E09-4810-9BE4-636D841917BE}">
      <dsp:nvSpPr>
        <dsp:cNvPr id="0" name=""/>
        <dsp:cNvSpPr/>
      </dsp:nvSpPr>
      <dsp:spPr>
        <a:xfrm rot="5400000">
          <a:off x="-116267" y="1473176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1628200"/>
        <a:ext cx="542581" cy="232535"/>
      </dsp:txXfrm>
    </dsp:sp>
    <dsp:sp modelId="{747C33BC-9396-4661-A8EC-7D20FAD0F01C}">
      <dsp:nvSpPr>
        <dsp:cNvPr id="0" name=""/>
        <dsp:cNvSpPr/>
      </dsp:nvSpPr>
      <dsp:spPr>
        <a:xfrm rot="5400000">
          <a:off x="1759401" y="140088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Session : gestion de la communication entre le hôtes, gestion des sessions entre les différentes applications</a:t>
          </a:r>
          <a:endParaRPr lang="fr-FR" sz="1200" kern="1200" dirty="0"/>
        </a:p>
      </dsp:txBody>
      <dsp:txXfrm rot="-5400000">
        <a:off x="542581" y="1381504"/>
        <a:ext cx="2912871" cy="454635"/>
      </dsp:txXfrm>
    </dsp:sp>
    <dsp:sp modelId="{8543CFF5-7B01-4C1E-892D-B5D3204C635D}">
      <dsp:nvSpPr>
        <dsp:cNvPr id="0" name=""/>
        <dsp:cNvSpPr/>
      </dsp:nvSpPr>
      <dsp:spPr>
        <a:xfrm rot="5400000">
          <a:off x="-116267" y="2148865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303889"/>
        <a:ext cx="542581" cy="232535"/>
      </dsp:txXfrm>
    </dsp:sp>
    <dsp:sp modelId="{C8843E33-EBD1-480F-8EA1-3CCB3E8BD54A}">
      <dsp:nvSpPr>
        <dsp:cNvPr id="0" name=""/>
        <dsp:cNvSpPr/>
      </dsp:nvSpPr>
      <dsp:spPr>
        <a:xfrm rot="5400000">
          <a:off x="1758373" y="861882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Transport : transfert des messages entre équipements. Notion de port.</a:t>
          </a:r>
          <a:endParaRPr lang="fr-FR" sz="1200" kern="1200" dirty="0"/>
        </a:p>
      </dsp:txBody>
      <dsp:txXfrm rot="-5400000">
        <a:off x="541553" y="2103298"/>
        <a:ext cx="2912871" cy="454635"/>
      </dsp:txXfrm>
    </dsp:sp>
    <dsp:sp modelId="{EDDC9E5F-5BE8-4BDE-BEB1-4ACF3DFFB2EF}">
      <dsp:nvSpPr>
        <dsp:cNvPr id="0" name=""/>
        <dsp:cNvSpPr/>
      </dsp:nvSpPr>
      <dsp:spPr>
        <a:xfrm rot="5400000">
          <a:off x="-116267" y="2824554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979578"/>
        <a:ext cx="542581" cy="232535"/>
      </dsp:txXfrm>
    </dsp:sp>
    <dsp:sp modelId="{F74172E0-0146-4197-BD9E-730D256DA549}">
      <dsp:nvSpPr>
        <dsp:cNvPr id="0" name=""/>
        <dsp:cNvSpPr/>
      </dsp:nvSpPr>
      <dsp:spPr>
        <a:xfrm rot="5400000">
          <a:off x="1759401" y="1491466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Réseau : communication entre réseaux, adressage et routage des informations…</a:t>
          </a:r>
          <a:endParaRPr lang="fr-FR" sz="1200" kern="1200" dirty="0"/>
        </a:p>
      </dsp:txBody>
      <dsp:txXfrm rot="-5400000">
        <a:off x="542581" y="2732882"/>
        <a:ext cx="2912871" cy="454635"/>
      </dsp:txXfrm>
    </dsp:sp>
    <dsp:sp modelId="{3BE13009-51BB-41FD-A35F-9B7139DE58A0}">
      <dsp:nvSpPr>
        <dsp:cNvPr id="0" name=""/>
        <dsp:cNvSpPr/>
      </dsp:nvSpPr>
      <dsp:spPr>
        <a:xfrm rot="5400000">
          <a:off x="-116267" y="3500243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2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3655267"/>
        <a:ext cx="542581" cy="232535"/>
      </dsp:txXfrm>
    </dsp:sp>
    <dsp:sp modelId="{A9C77B3C-F932-438A-A0DD-BA0C8DCF8E8A}">
      <dsp:nvSpPr>
        <dsp:cNvPr id="0" name=""/>
        <dsp:cNvSpPr/>
      </dsp:nvSpPr>
      <dsp:spPr>
        <a:xfrm rot="5400000">
          <a:off x="1759401" y="2167155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Liaison : adressage physique (adresse MAC)</a:t>
          </a:r>
          <a:endParaRPr lang="fr-FR" sz="1200" kern="1200" dirty="0"/>
        </a:p>
      </dsp:txBody>
      <dsp:txXfrm rot="-5400000">
        <a:off x="542581" y="3408571"/>
        <a:ext cx="2912871" cy="454635"/>
      </dsp:txXfrm>
    </dsp:sp>
    <dsp:sp modelId="{B8420393-C087-436B-B4DA-1820FA8AF872}">
      <dsp:nvSpPr>
        <dsp:cNvPr id="0" name=""/>
        <dsp:cNvSpPr/>
      </dsp:nvSpPr>
      <dsp:spPr>
        <a:xfrm rot="5400000">
          <a:off x="-116267" y="4175932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4330956"/>
        <a:ext cx="542581" cy="232535"/>
      </dsp:txXfrm>
    </dsp:sp>
    <dsp:sp modelId="{2C6DCC61-6A34-4E6B-A9C2-8C5AB97BB7F5}">
      <dsp:nvSpPr>
        <dsp:cNvPr id="0" name=""/>
        <dsp:cNvSpPr/>
      </dsp:nvSpPr>
      <dsp:spPr>
        <a:xfrm rot="5400000">
          <a:off x="1759401" y="2842844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Physique : transmission des signaux sous forme numérique ou analogique.</a:t>
          </a:r>
          <a:endParaRPr lang="fr-FR" sz="1200" kern="1200" dirty="0"/>
        </a:p>
      </dsp:txBody>
      <dsp:txXfrm rot="-5400000">
        <a:off x="542581" y="4084260"/>
        <a:ext cx="2912871" cy="454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1088-8118-484E-8422-1D97ACB852E6}">
      <dsp:nvSpPr>
        <dsp:cNvPr id="0" name=""/>
        <dsp:cNvSpPr/>
      </dsp:nvSpPr>
      <dsp:spPr>
        <a:xfrm rot="5400000">
          <a:off x="-116381" y="119551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74726"/>
        <a:ext cx="543111" cy="232762"/>
      </dsp:txXfrm>
    </dsp:sp>
    <dsp:sp modelId="{E3D9AA1B-48B8-4658-90D0-5705957C4F40}">
      <dsp:nvSpPr>
        <dsp:cNvPr id="0" name=""/>
        <dsp:cNvSpPr/>
      </dsp:nvSpPr>
      <dsp:spPr>
        <a:xfrm rot="5400000">
          <a:off x="1759420" y="-121313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SSH, FTP, SMTP, POP3, HTTP…</a:t>
          </a:r>
          <a:endParaRPr lang="fr-FR" sz="1200" kern="1200" dirty="0"/>
        </a:p>
      </dsp:txBody>
      <dsp:txXfrm rot="-5400000">
        <a:off x="543112" y="27789"/>
        <a:ext cx="2912317" cy="455080"/>
      </dsp:txXfrm>
    </dsp:sp>
    <dsp:sp modelId="{9FCBBC7B-501E-4D1E-970A-A8E5A8C8640D}">
      <dsp:nvSpPr>
        <dsp:cNvPr id="0" name=""/>
        <dsp:cNvSpPr/>
      </dsp:nvSpPr>
      <dsp:spPr>
        <a:xfrm rot="5400000">
          <a:off x="-116381" y="795901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951076"/>
        <a:ext cx="543111" cy="232762"/>
      </dsp:txXfrm>
    </dsp:sp>
    <dsp:sp modelId="{DC23539A-C5EB-454A-A886-2251F92D2579}">
      <dsp:nvSpPr>
        <dsp:cNvPr id="0" name=""/>
        <dsp:cNvSpPr/>
      </dsp:nvSpPr>
      <dsp:spPr>
        <a:xfrm rot="5400000">
          <a:off x="1759420" y="-53678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ASCII, Unicode</a:t>
          </a:r>
          <a:endParaRPr lang="fr-FR" sz="1200" kern="1200" dirty="0"/>
        </a:p>
      </dsp:txBody>
      <dsp:txXfrm rot="-5400000">
        <a:off x="543112" y="704139"/>
        <a:ext cx="2912317" cy="455080"/>
      </dsp:txXfrm>
    </dsp:sp>
    <dsp:sp modelId="{CA5C55A9-4E09-4810-9BE4-636D841917BE}">
      <dsp:nvSpPr>
        <dsp:cNvPr id="0" name=""/>
        <dsp:cNvSpPr/>
      </dsp:nvSpPr>
      <dsp:spPr>
        <a:xfrm rot="5400000">
          <a:off x="-116381" y="1472250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1627425"/>
        <a:ext cx="543111" cy="232762"/>
      </dsp:txXfrm>
    </dsp:sp>
    <dsp:sp modelId="{747C33BC-9396-4661-A8EC-7D20FAD0F01C}">
      <dsp:nvSpPr>
        <dsp:cNvPr id="0" name=""/>
        <dsp:cNvSpPr/>
      </dsp:nvSpPr>
      <dsp:spPr>
        <a:xfrm rot="5400000">
          <a:off x="1759420" y="139560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Appletalk, </a:t>
          </a:r>
          <a:r>
            <a:rPr lang="fr-FR" sz="1200" kern="1200" dirty="0" err="1" smtClean="0"/>
            <a:t>netbios</a:t>
          </a:r>
          <a:r>
            <a:rPr lang="fr-FR" sz="1200" kern="1200" dirty="0" smtClean="0"/>
            <a:t>…</a:t>
          </a:r>
          <a:endParaRPr lang="fr-FR" sz="1200" kern="1200" dirty="0"/>
        </a:p>
      </dsp:txBody>
      <dsp:txXfrm rot="-5400000">
        <a:off x="543112" y="1380488"/>
        <a:ext cx="2912317" cy="455080"/>
      </dsp:txXfrm>
    </dsp:sp>
    <dsp:sp modelId="{8543CFF5-7B01-4C1E-892D-B5D3204C635D}">
      <dsp:nvSpPr>
        <dsp:cNvPr id="0" name=""/>
        <dsp:cNvSpPr/>
      </dsp:nvSpPr>
      <dsp:spPr>
        <a:xfrm rot="5400000">
          <a:off x="-116381" y="2148600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303775"/>
        <a:ext cx="543111" cy="232762"/>
      </dsp:txXfrm>
    </dsp:sp>
    <dsp:sp modelId="{C8843E33-EBD1-480F-8EA1-3CCB3E8BD54A}">
      <dsp:nvSpPr>
        <dsp:cNvPr id="0" name=""/>
        <dsp:cNvSpPr/>
      </dsp:nvSpPr>
      <dsp:spPr>
        <a:xfrm rot="5400000">
          <a:off x="1758392" y="862060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TCP, UDP.</a:t>
          </a:r>
          <a:endParaRPr lang="fr-FR" sz="1200" kern="1200" dirty="0"/>
        </a:p>
      </dsp:txBody>
      <dsp:txXfrm rot="-5400000">
        <a:off x="542084" y="2102988"/>
        <a:ext cx="2912317" cy="455080"/>
      </dsp:txXfrm>
    </dsp:sp>
    <dsp:sp modelId="{EDDC9E5F-5BE8-4BDE-BEB1-4ACF3DFFB2EF}">
      <dsp:nvSpPr>
        <dsp:cNvPr id="0" name=""/>
        <dsp:cNvSpPr/>
      </dsp:nvSpPr>
      <dsp:spPr>
        <a:xfrm rot="5400000">
          <a:off x="-116381" y="2824949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980124"/>
        <a:ext cx="543111" cy="232762"/>
      </dsp:txXfrm>
    </dsp:sp>
    <dsp:sp modelId="{F74172E0-0146-4197-BD9E-730D256DA549}">
      <dsp:nvSpPr>
        <dsp:cNvPr id="0" name=""/>
        <dsp:cNvSpPr/>
      </dsp:nvSpPr>
      <dsp:spPr>
        <a:xfrm rot="5400000">
          <a:off x="1759420" y="1492259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IP, IPv4, IPv6, ICMP, DHCP</a:t>
          </a:r>
          <a:endParaRPr lang="fr-FR" sz="1200" kern="1200" dirty="0"/>
        </a:p>
      </dsp:txBody>
      <dsp:txXfrm rot="-5400000">
        <a:off x="543112" y="2733187"/>
        <a:ext cx="2912317" cy="455080"/>
      </dsp:txXfrm>
    </dsp:sp>
    <dsp:sp modelId="{3BE13009-51BB-41FD-A35F-9B7139DE58A0}">
      <dsp:nvSpPr>
        <dsp:cNvPr id="0" name=""/>
        <dsp:cNvSpPr/>
      </dsp:nvSpPr>
      <dsp:spPr>
        <a:xfrm rot="5400000">
          <a:off x="-116381" y="3501299"/>
          <a:ext cx="775873" cy="543111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rgbClr val="C00000"/>
              </a:solidFill>
            </a:rPr>
            <a:t>2</a:t>
          </a:r>
          <a:endParaRPr lang="fr-FR" sz="1200" b="1" kern="1200" dirty="0">
            <a:solidFill>
              <a:srgbClr val="C00000"/>
            </a:solidFill>
          </a:endParaRPr>
        </a:p>
      </dsp:txBody>
      <dsp:txXfrm rot="-5400000">
        <a:off x="1" y="3656474"/>
        <a:ext cx="543111" cy="232762"/>
      </dsp:txXfrm>
    </dsp:sp>
    <dsp:sp modelId="{A9C77B3C-F932-438A-A0DD-BA0C8DCF8E8A}">
      <dsp:nvSpPr>
        <dsp:cNvPr id="0" name=""/>
        <dsp:cNvSpPr/>
      </dsp:nvSpPr>
      <dsp:spPr>
        <a:xfrm rot="5400000">
          <a:off x="1759420" y="216860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ETHERNET, CAN</a:t>
          </a:r>
          <a:endParaRPr lang="fr-FR" sz="1200" kern="1200" dirty="0"/>
        </a:p>
      </dsp:txBody>
      <dsp:txXfrm rot="-5400000">
        <a:off x="543112" y="3409536"/>
        <a:ext cx="2912317" cy="455080"/>
      </dsp:txXfrm>
    </dsp:sp>
    <dsp:sp modelId="{B8420393-C087-436B-B4DA-1820FA8AF872}">
      <dsp:nvSpPr>
        <dsp:cNvPr id="0" name=""/>
        <dsp:cNvSpPr/>
      </dsp:nvSpPr>
      <dsp:spPr>
        <a:xfrm rot="5400000">
          <a:off x="-116381" y="4177648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4332823"/>
        <a:ext cx="543111" cy="232762"/>
      </dsp:txXfrm>
    </dsp:sp>
    <dsp:sp modelId="{2C6DCC61-6A34-4E6B-A9C2-8C5AB97BB7F5}">
      <dsp:nvSpPr>
        <dsp:cNvPr id="0" name=""/>
        <dsp:cNvSpPr/>
      </dsp:nvSpPr>
      <dsp:spPr>
        <a:xfrm rot="5400000">
          <a:off x="1759420" y="284495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Codage, câbles Ethernet, </a:t>
          </a:r>
          <a:r>
            <a:rPr lang="fr-FR" sz="1200" kern="1200" dirty="0" err="1" smtClean="0"/>
            <a:t>WiFi</a:t>
          </a:r>
          <a:r>
            <a:rPr lang="fr-FR" sz="1200" kern="1200" dirty="0" smtClean="0"/>
            <a:t>…</a:t>
          </a:r>
          <a:endParaRPr lang="fr-FR" sz="1200" kern="1200" dirty="0"/>
        </a:p>
      </dsp:txBody>
      <dsp:txXfrm rot="-5400000">
        <a:off x="543112" y="4085886"/>
        <a:ext cx="2912317" cy="455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1088-8118-484E-8422-1D97ACB852E6}">
      <dsp:nvSpPr>
        <dsp:cNvPr id="0" name=""/>
        <dsp:cNvSpPr/>
      </dsp:nvSpPr>
      <dsp:spPr>
        <a:xfrm rot="5400000">
          <a:off x="-99427" y="102024"/>
          <a:ext cx="662848" cy="463994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7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234594"/>
        <a:ext cx="463994" cy="198854"/>
      </dsp:txXfrm>
    </dsp:sp>
    <dsp:sp modelId="{E3D9AA1B-48B8-4658-90D0-5705957C4F40}">
      <dsp:nvSpPr>
        <dsp:cNvPr id="0" name=""/>
        <dsp:cNvSpPr/>
      </dsp:nvSpPr>
      <dsp:spPr>
        <a:xfrm rot="5400000">
          <a:off x="1108523" y="-644528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Application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21033"/>
        <a:ext cx="1698877" cy="388787"/>
      </dsp:txXfrm>
    </dsp:sp>
    <dsp:sp modelId="{9FCBBC7B-501E-4D1E-970A-A8E5A8C8640D}">
      <dsp:nvSpPr>
        <dsp:cNvPr id="0" name=""/>
        <dsp:cNvSpPr/>
      </dsp:nvSpPr>
      <dsp:spPr>
        <a:xfrm rot="5400000">
          <a:off x="-99427" y="629383"/>
          <a:ext cx="662848" cy="463994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6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761953"/>
        <a:ext cx="463994" cy="198854"/>
      </dsp:txXfrm>
    </dsp:sp>
    <dsp:sp modelId="{DC23539A-C5EB-454A-A886-2251F92D2579}">
      <dsp:nvSpPr>
        <dsp:cNvPr id="0" name=""/>
        <dsp:cNvSpPr/>
      </dsp:nvSpPr>
      <dsp:spPr>
        <a:xfrm rot="5400000">
          <a:off x="1108523" y="-114572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Présentation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550989"/>
        <a:ext cx="1698877" cy="388787"/>
      </dsp:txXfrm>
    </dsp:sp>
    <dsp:sp modelId="{CA5C55A9-4E09-4810-9BE4-636D841917BE}">
      <dsp:nvSpPr>
        <dsp:cNvPr id="0" name=""/>
        <dsp:cNvSpPr/>
      </dsp:nvSpPr>
      <dsp:spPr>
        <a:xfrm rot="5400000">
          <a:off x="-99427" y="1156743"/>
          <a:ext cx="662848" cy="463994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5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1289313"/>
        <a:ext cx="463994" cy="198854"/>
      </dsp:txXfrm>
    </dsp:sp>
    <dsp:sp modelId="{747C33BC-9396-4661-A8EC-7D20FAD0F01C}">
      <dsp:nvSpPr>
        <dsp:cNvPr id="0" name=""/>
        <dsp:cNvSpPr/>
      </dsp:nvSpPr>
      <dsp:spPr>
        <a:xfrm rot="5400000">
          <a:off x="1108523" y="412786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Session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1078347"/>
        <a:ext cx="1698877" cy="388787"/>
      </dsp:txXfrm>
    </dsp:sp>
    <dsp:sp modelId="{8543CFF5-7B01-4C1E-892D-B5D3204C635D}">
      <dsp:nvSpPr>
        <dsp:cNvPr id="0" name=""/>
        <dsp:cNvSpPr/>
      </dsp:nvSpPr>
      <dsp:spPr>
        <a:xfrm rot="5400000">
          <a:off x="-99427" y="1683605"/>
          <a:ext cx="662848" cy="463994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4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1816175"/>
        <a:ext cx="463994" cy="198854"/>
      </dsp:txXfrm>
    </dsp:sp>
    <dsp:sp modelId="{C8843E33-EBD1-480F-8EA1-3CCB3E8BD54A}">
      <dsp:nvSpPr>
        <dsp:cNvPr id="0" name=""/>
        <dsp:cNvSpPr/>
      </dsp:nvSpPr>
      <dsp:spPr>
        <a:xfrm rot="5400000">
          <a:off x="1107921" y="956708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Transport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392" y="1622269"/>
        <a:ext cx="1698877" cy="388787"/>
      </dsp:txXfrm>
    </dsp:sp>
    <dsp:sp modelId="{EDDC9E5F-5BE8-4BDE-BEB1-4ACF3DFFB2EF}">
      <dsp:nvSpPr>
        <dsp:cNvPr id="0" name=""/>
        <dsp:cNvSpPr/>
      </dsp:nvSpPr>
      <dsp:spPr>
        <a:xfrm rot="5400000">
          <a:off x="-99427" y="2211462"/>
          <a:ext cx="662848" cy="463994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3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2344032"/>
        <a:ext cx="463994" cy="198854"/>
      </dsp:txXfrm>
    </dsp:sp>
    <dsp:sp modelId="{F74172E0-0146-4197-BD9E-730D256DA549}">
      <dsp:nvSpPr>
        <dsp:cNvPr id="0" name=""/>
        <dsp:cNvSpPr/>
      </dsp:nvSpPr>
      <dsp:spPr>
        <a:xfrm rot="5400000">
          <a:off x="1108523" y="1467506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Réseau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2133067"/>
        <a:ext cx="1698877" cy="388787"/>
      </dsp:txXfrm>
    </dsp:sp>
    <dsp:sp modelId="{3BE13009-51BB-41FD-A35F-9B7139DE58A0}">
      <dsp:nvSpPr>
        <dsp:cNvPr id="0" name=""/>
        <dsp:cNvSpPr/>
      </dsp:nvSpPr>
      <dsp:spPr>
        <a:xfrm rot="5400000">
          <a:off x="-99427" y="2738822"/>
          <a:ext cx="662848" cy="463994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2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2871392"/>
        <a:ext cx="463994" cy="198854"/>
      </dsp:txXfrm>
    </dsp:sp>
    <dsp:sp modelId="{A9C77B3C-F932-438A-A0DD-BA0C8DCF8E8A}">
      <dsp:nvSpPr>
        <dsp:cNvPr id="0" name=""/>
        <dsp:cNvSpPr/>
      </dsp:nvSpPr>
      <dsp:spPr>
        <a:xfrm rot="5400000">
          <a:off x="1108523" y="1994865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Liaison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2660426"/>
        <a:ext cx="1698877" cy="388787"/>
      </dsp:txXfrm>
    </dsp:sp>
    <dsp:sp modelId="{B8420393-C087-436B-B4DA-1820FA8AF872}">
      <dsp:nvSpPr>
        <dsp:cNvPr id="0" name=""/>
        <dsp:cNvSpPr/>
      </dsp:nvSpPr>
      <dsp:spPr>
        <a:xfrm rot="5400000">
          <a:off x="-99427" y="3266181"/>
          <a:ext cx="662848" cy="463994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3398751"/>
        <a:ext cx="463994" cy="198854"/>
      </dsp:txXfrm>
    </dsp:sp>
    <dsp:sp modelId="{2C6DCC61-6A34-4E6B-A9C2-8C5AB97BB7F5}">
      <dsp:nvSpPr>
        <dsp:cNvPr id="0" name=""/>
        <dsp:cNvSpPr/>
      </dsp:nvSpPr>
      <dsp:spPr>
        <a:xfrm rot="5400000">
          <a:off x="1108523" y="2522225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Physique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3187786"/>
        <a:ext cx="1698877" cy="38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3CFF5-7B01-4C1E-892D-B5D3204C635D}">
      <dsp:nvSpPr>
        <dsp:cNvPr id="0" name=""/>
        <dsp:cNvSpPr/>
      </dsp:nvSpPr>
      <dsp:spPr>
        <a:xfrm rot="5400000">
          <a:off x="-102020" y="102691"/>
          <a:ext cx="680138" cy="476096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4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238718"/>
        <a:ext cx="476096" cy="204042"/>
      </dsp:txXfrm>
    </dsp:sp>
    <dsp:sp modelId="{C8843E33-EBD1-480F-8EA1-3CCB3E8BD54A}">
      <dsp:nvSpPr>
        <dsp:cNvPr id="0" name=""/>
        <dsp:cNvSpPr/>
      </dsp:nvSpPr>
      <dsp:spPr>
        <a:xfrm rot="5400000">
          <a:off x="1276427" y="-795491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Application : HTTP, HTTPS, SMTP, FTP…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5381" y="27136"/>
        <a:ext cx="2022602" cy="398927"/>
      </dsp:txXfrm>
    </dsp:sp>
    <dsp:sp modelId="{EDDC9E5F-5BE8-4BDE-BEB1-4ACF3DFFB2EF}">
      <dsp:nvSpPr>
        <dsp:cNvPr id="0" name=""/>
        <dsp:cNvSpPr/>
      </dsp:nvSpPr>
      <dsp:spPr>
        <a:xfrm rot="5400000">
          <a:off x="-102020" y="631319"/>
          <a:ext cx="680138" cy="47609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3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767346"/>
        <a:ext cx="476096" cy="204042"/>
      </dsp:txXfrm>
    </dsp:sp>
    <dsp:sp modelId="{F74172E0-0146-4197-BD9E-730D256DA549}">
      <dsp:nvSpPr>
        <dsp:cNvPr id="0" name=""/>
        <dsp:cNvSpPr/>
      </dsp:nvSpPr>
      <dsp:spPr>
        <a:xfrm rot="5400000">
          <a:off x="1277143" y="-283453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Transport : TCP, UDP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6097" y="539174"/>
        <a:ext cx="2022602" cy="398927"/>
      </dsp:txXfrm>
    </dsp:sp>
    <dsp:sp modelId="{3BE13009-51BB-41FD-A35F-9B7139DE58A0}">
      <dsp:nvSpPr>
        <dsp:cNvPr id="0" name=""/>
        <dsp:cNvSpPr/>
      </dsp:nvSpPr>
      <dsp:spPr>
        <a:xfrm rot="5400000">
          <a:off x="-102020" y="1136537"/>
          <a:ext cx="680138" cy="47609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2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1272564"/>
        <a:ext cx="476096" cy="204042"/>
      </dsp:txXfrm>
    </dsp:sp>
    <dsp:sp modelId="{A9C77B3C-F932-438A-A0DD-BA0C8DCF8E8A}">
      <dsp:nvSpPr>
        <dsp:cNvPr id="0" name=""/>
        <dsp:cNvSpPr/>
      </dsp:nvSpPr>
      <dsp:spPr>
        <a:xfrm rot="5400000">
          <a:off x="1277143" y="233469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Internet : IP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6097" y="1056097"/>
        <a:ext cx="2022602" cy="398927"/>
      </dsp:txXfrm>
    </dsp:sp>
    <dsp:sp modelId="{B8420393-C087-436B-B4DA-1820FA8AF872}">
      <dsp:nvSpPr>
        <dsp:cNvPr id="0" name=""/>
        <dsp:cNvSpPr/>
      </dsp:nvSpPr>
      <dsp:spPr>
        <a:xfrm rot="5400000">
          <a:off x="-102020" y="1653460"/>
          <a:ext cx="680138" cy="476096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1789487"/>
        <a:ext cx="476096" cy="204042"/>
      </dsp:txXfrm>
    </dsp:sp>
    <dsp:sp modelId="{2C6DCC61-6A34-4E6B-A9C2-8C5AB97BB7F5}">
      <dsp:nvSpPr>
        <dsp:cNvPr id="0" name=""/>
        <dsp:cNvSpPr/>
      </dsp:nvSpPr>
      <dsp:spPr>
        <a:xfrm rot="5400000">
          <a:off x="1277143" y="750392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Réseau : Ethernet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6097" y="1573020"/>
        <a:ext cx="2022602" cy="3989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9C482-98C5-4A6C-9D44-22D7105C110D}">
      <dsp:nvSpPr>
        <dsp:cNvPr id="0" name=""/>
        <dsp:cNvSpPr/>
      </dsp:nvSpPr>
      <dsp:spPr>
        <a:xfrm rot="5400000">
          <a:off x="-111247" y="112252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smtClean="0"/>
            <a:t>4</a:t>
          </a:r>
          <a:endParaRPr lang="fr-FR" sz="1400" b="1" kern="1200" dirty="0"/>
        </a:p>
      </dsp:txBody>
      <dsp:txXfrm rot="-5400000">
        <a:off x="1" y="260582"/>
        <a:ext cx="519153" cy="222494"/>
      </dsp:txXfrm>
    </dsp:sp>
    <dsp:sp modelId="{FF7E3D84-F041-4B49-8723-EEDB5D225234}">
      <dsp:nvSpPr>
        <dsp:cNvPr id="0" name=""/>
        <dsp:cNvSpPr/>
      </dsp:nvSpPr>
      <dsp:spPr>
        <a:xfrm rot="5400000">
          <a:off x="1002791" y="-482632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Application</a:t>
          </a:r>
          <a:endParaRPr lang="fr-FR" sz="1600" kern="1200" dirty="0"/>
        </a:p>
      </dsp:txBody>
      <dsp:txXfrm rot="-5400000">
        <a:off x="519154" y="24538"/>
        <a:ext cx="1425813" cy="435005"/>
      </dsp:txXfrm>
    </dsp:sp>
    <dsp:sp modelId="{17166935-2198-4F57-BD6B-4496B9BDD1B6}">
      <dsp:nvSpPr>
        <dsp:cNvPr id="0" name=""/>
        <dsp:cNvSpPr/>
      </dsp:nvSpPr>
      <dsp:spPr>
        <a:xfrm rot="5400000">
          <a:off x="-111247" y="685715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3</a:t>
          </a:r>
          <a:endParaRPr lang="fr-FR" sz="1400" b="1" kern="1200" dirty="0"/>
        </a:p>
      </dsp:txBody>
      <dsp:txXfrm rot="-5400000">
        <a:off x="1" y="834045"/>
        <a:ext cx="519153" cy="222494"/>
      </dsp:txXfrm>
    </dsp:sp>
    <dsp:sp modelId="{5AA35E0C-E88C-4DA8-8CD7-072AF4D30377}">
      <dsp:nvSpPr>
        <dsp:cNvPr id="0" name=""/>
        <dsp:cNvSpPr/>
      </dsp:nvSpPr>
      <dsp:spPr>
        <a:xfrm rot="5400000">
          <a:off x="1002791" y="90830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Transport</a:t>
          </a:r>
          <a:endParaRPr lang="fr-FR" sz="1600" kern="1200" dirty="0"/>
        </a:p>
      </dsp:txBody>
      <dsp:txXfrm rot="-5400000">
        <a:off x="519154" y="598001"/>
        <a:ext cx="1425813" cy="435005"/>
      </dsp:txXfrm>
    </dsp:sp>
    <dsp:sp modelId="{3BCBAF1F-4DEA-4B84-94CF-1F2C6C4E3927}">
      <dsp:nvSpPr>
        <dsp:cNvPr id="0" name=""/>
        <dsp:cNvSpPr/>
      </dsp:nvSpPr>
      <dsp:spPr>
        <a:xfrm rot="5400000">
          <a:off x="-111247" y="1259178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2</a:t>
          </a:r>
          <a:endParaRPr lang="fr-FR" sz="1400" b="1" kern="1200" dirty="0"/>
        </a:p>
      </dsp:txBody>
      <dsp:txXfrm rot="-5400000">
        <a:off x="1" y="1407508"/>
        <a:ext cx="519153" cy="222494"/>
      </dsp:txXfrm>
    </dsp:sp>
    <dsp:sp modelId="{565C6EF4-1F22-475E-9EC8-E34E8EE0FABD}">
      <dsp:nvSpPr>
        <dsp:cNvPr id="0" name=""/>
        <dsp:cNvSpPr/>
      </dsp:nvSpPr>
      <dsp:spPr>
        <a:xfrm rot="5400000">
          <a:off x="1002791" y="664293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Internet</a:t>
          </a:r>
          <a:endParaRPr lang="fr-FR" sz="1600" kern="1200" dirty="0"/>
        </a:p>
      </dsp:txBody>
      <dsp:txXfrm rot="-5400000">
        <a:off x="519154" y="1171464"/>
        <a:ext cx="1425813" cy="435005"/>
      </dsp:txXfrm>
    </dsp:sp>
    <dsp:sp modelId="{9CCE3A33-9589-4CCA-B3CF-AB0A0D1B1717}">
      <dsp:nvSpPr>
        <dsp:cNvPr id="0" name=""/>
        <dsp:cNvSpPr/>
      </dsp:nvSpPr>
      <dsp:spPr>
        <a:xfrm rot="5400000">
          <a:off x="-111247" y="1832641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1</a:t>
          </a:r>
          <a:endParaRPr lang="fr-FR" sz="1400" b="1" kern="1200" dirty="0"/>
        </a:p>
      </dsp:txBody>
      <dsp:txXfrm rot="-5400000">
        <a:off x="1" y="1980971"/>
        <a:ext cx="519153" cy="222494"/>
      </dsp:txXfrm>
    </dsp:sp>
    <dsp:sp modelId="{99A74D06-63CC-49C8-8310-D3F7EEE405EA}">
      <dsp:nvSpPr>
        <dsp:cNvPr id="0" name=""/>
        <dsp:cNvSpPr/>
      </dsp:nvSpPr>
      <dsp:spPr>
        <a:xfrm rot="5400000">
          <a:off x="1002791" y="1237756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Accès réseau</a:t>
          </a:r>
          <a:endParaRPr lang="fr-FR" sz="1600" kern="1200" dirty="0"/>
        </a:p>
      </dsp:txBody>
      <dsp:txXfrm rot="-5400000">
        <a:off x="519154" y="1744927"/>
        <a:ext cx="1425813" cy="4350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1C3EA-5374-46C7-BD00-6A01ACBC830F}">
      <dsp:nvSpPr>
        <dsp:cNvPr id="0" name=""/>
        <dsp:cNvSpPr/>
      </dsp:nvSpPr>
      <dsp:spPr>
        <a:xfrm>
          <a:off x="1785" y="189569"/>
          <a:ext cx="1791890" cy="716756"/>
        </a:xfrm>
        <a:prstGeom prst="homePlate">
          <a:avLst/>
        </a:prstGeom>
        <a:solidFill>
          <a:schemeClr val="accent5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jetons	</a:t>
          </a:r>
          <a:endParaRPr lang="fr-FR" sz="1600" kern="1200" dirty="0"/>
        </a:p>
      </dsp:txBody>
      <dsp:txXfrm>
        <a:off x="1785" y="189569"/>
        <a:ext cx="1612701" cy="716756"/>
      </dsp:txXfrm>
    </dsp:sp>
    <dsp:sp modelId="{2292A53A-F1DA-4B0F-A8C3-1EB40492B42B}">
      <dsp:nvSpPr>
        <dsp:cNvPr id="0" name=""/>
        <dsp:cNvSpPr/>
      </dsp:nvSpPr>
      <dsp:spPr>
        <a:xfrm>
          <a:off x="1435298" y="189569"/>
          <a:ext cx="1791890" cy="716756"/>
        </a:xfrm>
        <a:prstGeom prst="chevron">
          <a:avLst/>
        </a:prstGeom>
        <a:solidFill>
          <a:schemeClr val="accent5">
            <a:lumMod val="5000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données</a:t>
          </a:r>
          <a:endParaRPr lang="fr-FR" sz="1600" kern="1200" dirty="0"/>
        </a:p>
      </dsp:txBody>
      <dsp:txXfrm>
        <a:off x="1793676" y="189569"/>
        <a:ext cx="1075134" cy="716756"/>
      </dsp:txXfrm>
    </dsp:sp>
    <dsp:sp modelId="{E229E5E0-7D6C-4B1B-9C59-CF07837F2A0A}">
      <dsp:nvSpPr>
        <dsp:cNvPr id="0" name=""/>
        <dsp:cNvSpPr/>
      </dsp:nvSpPr>
      <dsp:spPr>
        <a:xfrm>
          <a:off x="2868810" y="189569"/>
          <a:ext cx="1791890" cy="716756"/>
        </a:xfrm>
        <a:prstGeom prst="chevron">
          <a:avLst/>
        </a:prstGeom>
        <a:solidFill>
          <a:schemeClr val="accent5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« rapport »</a:t>
          </a:r>
          <a:endParaRPr lang="fr-FR" sz="1600" kern="1200" dirty="0"/>
        </a:p>
      </dsp:txBody>
      <dsp:txXfrm>
        <a:off x="3227188" y="189569"/>
        <a:ext cx="1075134" cy="716756"/>
      </dsp:txXfrm>
    </dsp:sp>
    <dsp:sp modelId="{70952EE4-8B12-4C0B-AAF8-B0C4A8B1C437}">
      <dsp:nvSpPr>
        <dsp:cNvPr id="0" name=""/>
        <dsp:cNvSpPr/>
      </dsp:nvSpPr>
      <dsp:spPr>
        <a:xfrm>
          <a:off x="4302323" y="189569"/>
          <a:ext cx="1791890" cy="716756"/>
        </a:xfrm>
        <a:prstGeom prst="chevron">
          <a:avLst/>
        </a:prstGeom>
        <a:solidFill>
          <a:schemeClr val="accent5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Début de transaction</a:t>
          </a:r>
          <a:endParaRPr lang="fr-FR" sz="1600" kern="1200" dirty="0"/>
        </a:p>
      </dsp:txBody>
      <dsp:txXfrm>
        <a:off x="4660701" y="189569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14/06/2016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 lang="fr-FR"/>
              <a:pPr/>
              <a:t>14/06/2016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39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80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8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92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61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33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96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30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32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33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21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11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9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12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372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73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11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79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534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172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0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62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pic>
        <p:nvPicPr>
          <p:cNvPr id="10" name="Rectangle 9"/>
          <p:cNvPicPr>
            <a:picLocks noChangeAspect="1"/>
          </p:cNvPicPr>
          <p:nvPr/>
        </p:nvPicPr>
        <p:blipFill>
          <a:blip r:embed="rId2">
            <a:duotone>
              <a:schemeClr val="accent4"/>
              <a:srgbClr val="FFFFFF"/>
            </a:duotone>
          </a:blip>
          <a:stretch>
            <a:fillRect/>
          </a:stretch>
        </p:blipFill>
        <p:spPr>
          <a:xfrm>
            <a:off x="7601712" y="6239256"/>
            <a:ext cx="838200" cy="61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92866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276886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démarche Ingénieur</a:t>
            </a:r>
            <a:endParaRPr kumimoji="0" lang="fr-FR" sz="24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09D5D-AB67-4B60-8B5F-FC45756483DE}" type="slidenum">
              <a:rPr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smtClean="0">
                <a:solidFill>
                  <a:prstClr val="black">
                    <a:tint val="75000"/>
                  </a:prstClr>
                </a:solidFill>
              </a:rPr>
              <a:pPr/>
              <a:t>25/09/2014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66" y="2780928"/>
            <a:ext cx="948718" cy="40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479266" y="2572085"/>
            <a:ext cx="948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98487" y="2702334"/>
            <a:ext cx="517456" cy="4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87" y="3373561"/>
            <a:ext cx="798518" cy="54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68" y="3401566"/>
            <a:ext cx="798516" cy="54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411760" y="2482076"/>
            <a:ext cx="8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Routeur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03202" y="3927301"/>
            <a:ext cx="1380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Clients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Double flèche horizontale 10"/>
          <p:cNvSpPr/>
          <p:nvPr/>
        </p:nvSpPr>
        <p:spPr>
          <a:xfrm>
            <a:off x="3141680" y="2839363"/>
            <a:ext cx="280631" cy="144016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Double flèche horizontale 11"/>
          <p:cNvSpPr/>
          <p:nvPr/>
        </p:nvSpPr>
        <p:spPr>
          <a:xfrm rot="19432554">
            <a:off x="3364155" y="3196266"/>
            <a:ext cx="273946" cy="144016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Double flèche horizontale 12"/>
          <p:cNvSpPr/>
          <p:nvPr/>
        </p:nvSpPr>
        <p:spPr>
          <a:xfrm rot="16200000">
            <a:off x="3919830" y="3222445"/>
            <a:ext cx="217791" cy="144017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09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36" y="3329977"/>
            <a:ext cx="1445682" cy="99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24399" y="1027732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389798" y="1182444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72271" y="43064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Boîtier multimédia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2771800" y="2087201"/>
            <a:ext cx="216024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99" y="1412777"/>
            <a:ext cx="1715301" cy="13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45" y="1693893"/>
            <a:ext cx="1780408" cy="78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1" y="3351270"/>
            <a:ext cx="2304256" cy="95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ZoneTexte 37"/>
          <p:cNvSpPr txBox="1"/>
          <p:nvPr/>
        </p:nvSpPr>
        <p:spPr>
          <a:xfrm rot="16200000">
            <a:off x="-316799" y="364421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 rot="16200000">
            <a:off x="2801549" y="364421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 rot="16200000">
            <a:off x="4715005" y="3644214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2051720" y="2276873"/>
            <a:ext cx="2880320" cy="115212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4055831" y="2276873"/>
            <a:ext cx="1160639" cy="14401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030" idx="0"/>
          </p:cNvCxnSpPr>
          <p:nvPr/>
        </p:nvCxnSpPr>
        <p:spPr>
          <a:xfrm flipH="1" flipV="1">
            <a:off x="5508104" y="2276873"/>
            <a:ext cx="615873" cy="105310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51" y="3308684"/>
            <a:ext cx="1440160" cy="104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37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95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56" y="2636912"/>
            <a:ext cx="1969021" cy="8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24399" y="1182444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54956" y="1182444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 – Routeur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3486962" y="3142691"/>
            <a:ext cx="1085038" cy="33031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7" idx="1"/>
          </p:cNvCxnSpPr>
          <p:nvPr/>
        </p:nvCxnSpPr>
        <p:spPr>
          <a:xfrm flipH="1">
            <a:off x="5508106" y="2927818"/>
            <a:ext cx="1152126" cy="42974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5247448" y="2087202"/>
            <a:ext cx="1" cy="872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2771800" y="2087201"/>
            <a:ext cx="216024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544577"/>
            <a:ext cx="1468770" cy="115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4638001" y="4587396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63221" y="1659012"/>
            <a:ext cx="944922" cy="8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6888834" y="342190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33732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484032" y="4182049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30" y="3193878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Connecteur droit 32"/>
          <p:cNvCxnSpPr/>
          <p:nvPr/>
        </p:nvCxnSpPr>
        <p:spPr>
          <a:xfrm flipV="1">
            <a:off x="4763221" y="3263981"/>
            <a:ext cx="240829" cy="74108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9" y="3599225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15816" y="2572085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38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56" y="2636912"/>
            <a:ext cx="1969021" cy="8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3486962" y="3142691"/>
            <a:ext cx="1085038" cy="33031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7" idx="1"/>
          </p:cNvCxnSpPr>
          <p:nvPr/>
        </p:nvCxnSpPr>
        <p:spPr>
          <a:xfrm flipH="1">
            <a:off x="5508106" y="2927818"/>
            <a:ext cx="1152126" cy="42974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638001" y="4587396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888834" y="342190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33732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484032" y="4182049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30" y="3193878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Connecteur droit 32"/>
          <p:cNvCxnSpPr/>
          <p:nvPr/>
        </p:nvCxnSpPr>
        <p:spPr>
          <a:xfrm flipV="1">
            <a:off x="4763221" y="3263981"/>
            <a:ext cx="240829" cy="74108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9" y="3599225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15816" y="2572085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Hub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363878261"/>
              </p:ext>
            </p:extLst>
          </p:nvPr>
        </p:nvGraphicFramePr>
        <p:xfrm>
          <a:off x="1524000" y="4365104"/>
          <a:ext cx="6096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1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 flipV="1">
            <a:off x="5255896" y="2159897"/>
            <a:ext cx="48614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>
          <a:xfrm rot="16200000">
            <a:off x="1896967" y="2309448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les capteurs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9007" y="1722432"/>
            <a:ext cx="1186066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Pilotage des moteurs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14" y="255170"/>
            <a:ext cx="1620004" cy="93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85" y="3068960"/>
            <a:ext cx="1367792" cy="101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20" y="1659944"/>
            <a:ext cx="1278321" cy="101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avec flèche 18"/>
          <p:cNvCxnSpPr>
            <a:endCxn id="2053" idx="3"/>
          </p:cNvCxnSpPr>
          <p:nvPr/>
        </p:nvCxnSpPr>
        <p:spPr>
          <a:xfrm flipH="1">
            <a:off x="5126877" y="3574785"/>
            <a:ext cx="61516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22" name="Connecteur droit avec flèche 21"/>
          <p:cNvCxnSpPr/>
          <p:nvPr/>
        </p:nvCxnSpPr>
        <p:spPr>
          <a:xfrm>
            <a:off x="5742040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6" name="Connecteur droit avec flèche 25"/>
          <p:cNvCxnSpPr>
            <a:endCxn id="2053" idx="1"/>
          </p:cNvCxnSpPr>
          <p:nvPr/>
        </p:nvCxnSpPr>
        <p:spPr>
          <a:xfrm>
            <a:off x="3149586" y="3574785"/>
            <a:ext cx="609499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 flipV="1">
            <a:off x="3149586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31" name="Éclair 30"/>
          <p:cNvSpPr/>
          <p:nvPr/>
        </p:nvSpPr>
        <p:spPr>
          <a:xfrm rot="16885611" flipH="1">
            <a:off x="3967961" y="853708"/>
            <a:ext cx="469563" cy="571345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3041" y="4958060"/>
            <a:ext cx="866140" cy="68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Imag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352652" y="5013305"/>
            <a:ext cx="902335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92920"/>
            <a:ext cx="1800200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>
            <a:off x="5255896" y="2167995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1476725" y="1837002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l’écran tactile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0150" y="1757312"/>
            <a:ext cx="823779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Résultat</a:t>
            </a:r>
          </a:p>
        </p:txBody>
      </p:sp>
      <p:pic>
        <p:nvPicPr>
          <p:cNvPr id="14" name="Imag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801557" y="1808020"/>
            <a:ext cx="1288677" cy="8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509713"/>
            <a:ext cx="48291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20544856">
            <a:off x="4523646" y="3250352"/>
            <a:ext cx="2166526" cy="719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4860032" y="4280096"/>
            <a:ext cx="0" cy="87709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 w="med" len="med"/>
            <a:tailEnd type="stealth" w="med" len="lg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4860031" y="4747520"/>
            <a:ext cx="1888171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Microcontrôleur ATMEL</a:t>
            </a:r>
          </a:p>
        </p:txBody>
      </p:sp>
    </p:spTree>
    <p:extLst>
      <p:ext uri="{BB962C8B-B14F-4D97-AF65-F5344CB8AC3E}">
        <p14:creationId xmlns:p14="http://schemas.microsoft.com/office/powerpoint/2010/main" val="10900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cxnSp>
        <p:nvCxnSpPr>
          <p:cNvPr id="17" name="Connecteur droit avec flèche 16"/>
          <p:cNvCxnSpPr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</p:cNvCxnSpPr>
          <p:nvPr/>
        </p:nvCxnSpPr>
        <p:spPr>
          <a:xfrm>
            <a:off x="4319792" y="1143897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3582943" y="1430746"/>
            <a:ext cx="0" cy="30928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1241084" y="609566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kern="0" dirty="0" smtClean="0">
                <a:solidFill>
                  <a:srgbClr val="92D050"/>
                </a:solidFill>
                <a:latin typeface="Calibri"/>
              </a:rPr>
              <a:t>acquises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24285" y="572990"/>
            <a:ext cx="1452974" cy="71007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des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interfaces H/M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841601" y="162880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</p:spTree>
    <p:extLst>
      <p:ext uri="{BB962C8B-B14F-4D97-AF65-F5344CB8AC3E}">
        <p14:creationId xmlns:p14="http://schemas.microsoft.com/office/powerpoint/2010/main" val="99735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7" name="Image 3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2406665" y="2890142"/>
            <a:ext cx="4036396" cy="28803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305493" y="438405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40" name="Éclair 39"/>
          <p:cNvSpPr/>
          <p:nvPr/>
        </p:nvSpPr>
        <p:spPr>
          <a:xfrm rot="15177192" flipH="1">
            <a:off x="2351052" y="435418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ccolade ouvrante 35"/>
          <p:cNvSpPr/>
          <p:nvPr/>
        </p:nvSpPr>
        <p:spPr>
          <a:xfrm>
            <a:off x="2843808" y="4149080"/>
            <a:ext cx="140895" cy="1008112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ccolade ouvrante 41"/>
          <p:cNvSpPr/>
          <p:nvPr/>
        </p:nvSpPr>
        <p:spPr>
          <a:xfrm>
            <a:off x="2836284" y="5309592"/>
            <a:ext cx="140895" cy="783704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305493" y="5378278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analogiques</a:t>
            </a:r>
            <a:endParaRPr lang="fr-FR" dirty="0"/>
          </a:p>
        </p:txBody>
      </p:sp>
      <p:sp>
        <p:nvSpPr>
          <p:cNvPr id="45" name="Éclair 44"/>
          <p:cNvSpPr/>
          <p:nvPr/>
        </p:nvSpPr>
        <p:spPr>
          <a:xfrm rot="15177192" flipH="1">
            <a:off x="2351053" y="5434302"/>
            <a:ext cx="294375" cy="429069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ccolade ouvrante 45"/>
          <p:cNvSpPr/>
          <p:nvPr/>
        </p:nvSpPr>
        <p:spPr>
          <a:xfrm flipH="1">
            <a:off x="5879090" y="4149080"/>
            <a:ext cx="140895" cy="1944216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Éclair 46"/>
          <p:cNvSpPr/>
          <p:nvPr/>
        </p:nvSpPr>
        <p:spPr>
          <a:xfrm rot="6422808">
            <a:off x="6225013" y="4761406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clair 47"/>
          <p:cNvSpPr/>
          <p:nvPr/>
        </p:nvSpPr>
        <p:spPr>
          <a:xfrm rot="15177192" flipH="1">
            <a:off x="6153005" y="5052221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6569511" y="4474856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numériques</a:t>
            </a:r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>
            <a:off x="6620458" y="5145319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Sorties</a:t>
            </a:r>
          </a:p>
          <a:p>
            <a:r>
              <a:rPr lang="fr-FR" kern="0" dirty="0" smtClean="0">
                <a:solidFill>
                  <a:prstClr val="black"/>
                </a:solidFill>
              </a:rPr>
              <a:t>numériques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26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6793356" cy="316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19872" y="955030"/>
            <a:ext cx="2952328" cy="240196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6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222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96341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err="1" smtClean="0">
                <a:solidFill>
                  <a:prstClr val="black"/>
                </a:solidFill>
                <a:latin typeface="Calibri"/>
              </a:rPr>
              <a:t>iPad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012199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4595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Home »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868095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3525" y="205109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Réglage volume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17839" y="2346840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On – Off »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7839" y="2642588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sourdine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3112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67458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Enceintes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4" y="2037869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Écouteurs 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6036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>
          <a:xfrm>
            <a:off x="3278642" y="21951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4" name="Connecteur droit avec flèche 23"/>
          <p:cNvCxnSpPr/>
          <p:nvPr/>
        </p:nvCxnSpPr>
        <p:spPr>
          <a:xfrm>
            <a:off x="3278642" y="249094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5" name="Connecteur droit avec flèche 24"/>
          <p:cNvCxnSpPr/>
          <p:nvPr/>
        </p:nvCxnSpPr>
        <p:spPr>
          <a:xfrm>
            <a:off x="3278642" y="27866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4553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406379" y="184084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430758" y="222628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1717839" y="1163844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Micro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3079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1883525" y="175534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Caméra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3278642" y="189944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323"/>
            <a:ext cx="1152128" cy="140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57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Ouvert ou fermé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907704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poussoir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42" y="1729974"/>
            <a:ext cx="103691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32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Tension (Volts)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880739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Position angulaire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(radians,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degrés)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9793" y="1755712"/>
            <a:ext cx="472814" cy="9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55712"/>
            <a:ext cx="821574" cy="92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5712"/>
            <a:ext cx="846761" cy="91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7" y="1624472"/>
            <a:ext cx="1733005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2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Clavier</a:t>
            </a: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numérique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(codée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binaire)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2195736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Touche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809656"/>
            <a:ext cx="1620000" cy="10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577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e bas 4"/>
          <p:cNvSpPr/>
          <p:nvPr/>
        </p:nvSpPr>
        <p:spPr>
          <a:xfrm>
            <a:off x="9461606" y="3585003"/>
            <a:ext cx="405180" cy="409672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08981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521823"/>
            <a:ext cx="6473690" cy="110697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4257" y="908720"/>
            <a:ext cx="1620000" cy="47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43897"/>
            <a:ext cx="484465" cy="623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255771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255771"/>
            <a:ext cx="0" cy="583546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30525"/>
            <a:ext cx="0" cy="1836655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107172" y="430525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V="1">
            <a:off x="107172" y="430525"/>
            <a:ext cx="0" cy="61312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58617" y="399057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676079" y="3725845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395543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46164" y="3493126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clair 70"/>
          <p:cNvSpPr/>
          <p:nvPr/>
        </p:nvSpPr>
        <p:spPr>
          <a:xfrm rot="15177192" flipH="1">
            <a:off x="1360703" y="3418078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24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7161" y="430525"/>
            <a:ext cx="6668285" cy="47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399057"/>
            <a:ext cx="6473690" cy="122974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Capteurs de vitesse, de lumière, de pluie , pédales 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Unité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traitement et de stockage et de commande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Voyants,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alertes tableau de bord …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ONDULEUR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Transmission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véhicule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3613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36138"/>
            <a:ext cx="48446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132327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3779912" y="1555687"/>
            <a:ext cx="0" cy="291773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260648"/>
            <a:ext cx="0" cy="200653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260648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82" y="263236"/>
            <a:ext cx="0" cy="78041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83768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 arrêté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déplacement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1" y="2911980"/>
            <a:ext cx="1144341" cy="6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873385"/>
            <a:ext cx="1227856" cy="111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969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142" y="1218842"/>
            <a:ext cx="4935788" cy="398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i="1" kern="0" dirty="0">
                <a:solidFill>
                  <a:prstClr val="black"/>
                </a:solidFill>
                <a:latin typeface="Calibri"/>
              </a:rPr>
              <a:t>	</a:t>
            </a:r>
            <a:r>
              <a:rPr lang="fr-FR" sz="1400" i="1" kern="0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188641"/>
            <a:ext cx="6473690" cy="14401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Capteur ultra son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Capteur de position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979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Traiter,  convertir et stocker les informations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5186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Commande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Tout ou rien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6"/>
            <a:ext cx="1620000" cy="1378745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Réducteur et poulie courroie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robot explorateur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2213482" y="915233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4324285" y="980728"/>
            <a:ext cx="47997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137056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137056"/>
            <a:ext cx="0" cy="702261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4624"/>
            <a:ext cx="0" cy="222255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44624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67" y="44624"/>
            <a:ext cx="15" cy="999026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95503" y="398366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« perdu » dans un espace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 découvrant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son environnement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90" y="2962212"/>
            <a:ext cx="1625651" cy="97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79536" y="2810565"/>
            <a:ext cx="669441" cy="123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66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07704" y="3717032"/>
            <a:ext cx="288032" cy="144016"/>
          </a:xfrm>
          <a:prstGeom prst="rect">
            <a:avLst/>
          </a:prstGeom>
          <a:pattFill prst="wdUpDiag">
            <a:fgClr>
              <a:schemeClr val="accent5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2411760" y="162880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2411760" y="234888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267744" y="1988840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051720" y="163023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51720" y="235031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907704" y="1990273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1691680" y="163023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1691680" y="235031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547664" y="1990273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1727684" y="2852936"/>
            <a:ext cx="648072" cy="648072"/>
          </a:xfrm>
          <a:prstGeom prst="ellips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</a:t>
            </a:r>
          </a:p>
          <a:p>
            <a:pPr algn="ctr"/>
            <a:r>
              <a:rPr lang="fr-FR" dirty="0" smtClean="0"/>
              <a:t>3</a:t>
            </a:r>
            <a:r>
              <a:rPr lang="fr-FR" dirty="0" smtClean="0">
                <a:latin typeface="Calibri"/>
              </a:rPr>
              <a:t>~</a:t>
            </a:r>
            <a:endParaRPr lang="fr-FR" dirty="0"/>
          </a:p>
        </p:txBody>
      </p:sp>
      <p:cxnSp>
        <p:nvCxnSpPr>
          <p:cNvPr id="23" name="Connecteur droit 22"/>
          <p:cNvCxnSpPr>
            <a:stCxn id="22" idx="7"/>
          </p:cNvCxnSpPr>
          <p:nvPr/>
        </p:nvCxnSpPr>
        <p:spPr>
          <a:xfrm flipV="1">
            <a:off x="2280848" y="2710353"/>
            <a:ext cx="130912" cy="23749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2" idx="0"/>
          </p:cNvCxnSpPr>
          <p:nvPr/>
        </p:nvCxnSpPr>
        <p:spPr>
          <a:xfrm flipV="1">
            <a:off x="2051720" y="2710353"/>
            <a:ext cx="0" cy="14258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2" idx="1"/>
          </p:cNvCxnSpPr>
          <p:nvPr/>
        </p:nvCxnSpPr>
        <p:spPr>
          <a:xfrm flipH="1" flipV="1">
            <a:off x="1691680" y="2710354"/>
            <a:ext cx="130912" cy="23749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2051720" y="3501008"/>
            <a:ext cx="0" cy="21602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1907704" y="3717032"/>
            <a:ext cx="288032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 rot="16200000">
            <a:off x="1144032" y="95850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Phase 1</a:t>
            </a:r>
            <a:endParaRPr lang="fr-FR" sz="1200" dirty="0"/>
          </a:p>
        </p:txBody>
      </p:sp>
      <p:sp>
        <p:nvSpPr>
          <p:cNvPr id="39" name="ZoneTexte 38"/>
          <p:cNvSpPr txBox="1"/>
          <p:nvPr/>
        </p:nvSpPr>
        <p:spPr>
          <a:xfrm rot="16200000">
            <a:off x="1511661" y="95850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Phase 2</a:t>
            </a:r>
            <a:endParaRPr lang="fr-FR" sz="1200" dirty="0"/>
          </a:p>
        </p:txBody>
      </p:sp>
      <p:sp>
        <p:nvSpPr>
          <p:cNvPr id="40" name="ZoneTexte 39"/>
          <p:cNvSpPr txBox="1"/>
          <p:nvPr/>
        </p:nvSpPr>
        <p:spPr>
          <a:xfrm rot="16200000">
            <a:off x="1871700" y="95850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Phase 3</a:t>
            </a: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1457016" y="1713274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794176" y="1713274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154216" y="1711841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5</a:t>
            </a:r>
            <a:endParaRPr lang="fr-FR" sz="12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451354" y="2287905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788514" y="2287905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4</a:t>
            </a:r>
            <a:endParaRPr lang="fr-FR" sz="1200" dirty="0"/>
          </a:p>
        </p:txBody>
      </p:sp>
      <p:sp>
        <p:nvSpPr>
          <p:cNvPr id="46" name="ZoneTexte 45"/>
          <p:cNvSpPr txBox="1"/>
          <p:nvPr/>
        </p:nvSpPr>
        <p:spPr>
          <a:xfrm>
            <a:off x="2148554" y="2286472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6</a:t>
            </a:r>
            <a:endParaRPr lang="fr-FR" sz="1200" dirty="0"/>
          </a:p>
        </p:txBody>
      </p:sp>
      <p:cxnSp>
        <p:nvCxnSpPr>
          <p:cNvPr id="47" name="Connecteur droit 46"/>
          <p:cNvCxnSpPr/>
          <p:nvPr/>
        </p:nvCxnSpPr>
        <p:spPr>
          <a:xfrm>
            <a:off x="3131840" y="162880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131840" y="234888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2987824" y="1988840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2771800" y="171184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13</a:t>
            </a:r>
            <a:endParaRPr lang="fr-FR" sz="1200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1619672" y="2141240"/>
            <a:ext cx="72008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879812" y="2708920"/>
            <a:ext cx="504056" cy="238924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991436" y="3173240"/>
            <a:ext cx="288032" cy="144016"/>
          </a:xfrm>
          <a:prstGeom prst="rect">
            <a:avLst/>
          </a:prstGeom>
          <a:pattFill prst="wdUpDiag">
            <a:fgClr>
              <a:schemeClr val="accent5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3135452" y="2957216"/>
            <a:ext cx="0" cy="21602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2991436" y="3173240"/>
            <a:ext cx="288032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 rot="16200000">
            <a:off x="2583949" y="95024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24 V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2771800" y="227687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14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970079" y="1982633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KM1</a:t>
            </a:r>
            <a:endParaRPr lang="fr-FR" sz="1200" b="1" dirty="0"/>
          </a:p>
        </p:txBody>
      </p:sp>
      <p:sp>
        <p:nvSpPr>
          <p:cNvPr id="63" name="ZoneTexte 62"/>
          <p:cNvSpPr txBox="1"/>
          <p:nvPr/>
        </p:nvSpPr>
        <p:spPr>
          <a:xfrm>
            <a:off x="3383868" y="2690599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KM1</a:t>
            </a:r>
            <a:endParaRPr lang="fr-FR" sz="1200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3091277" y="247019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A1</a:t>
            </a:r>
            <a:endParaRPr lang="fr-FR" sz="1200" dirty="0"/>
          </a:p>
        </p:txBody>
      </p:sp>
      <p:sp>
        <p:nvSpPr>
          <p:cNvPr id="65" name="ZoneTexte 64"/>
          <p:cNvSpPr txBox="1"/>
          <p:nvPr/>
        </p:nvSpPr>
        <p:spPr>
          <a:xfrm>
            <a:off x="3091277" y="2909263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A2</a:t>
            </a:r>
            <a:endParaRPr lang="fr-FR" sz="1200" dirty="0"/>
          </a:p>
        </p:txBody>
      </p:sp>
      <p:sp>
        <p:nvSpPr>
          <p:cNvPr id="66" name="Rectangle 65"/>
          <p:cNvSpPr/>
          <p:nvPr/>
        </p:nvSpPr>
        <p:spPr>
          <a:xfrm>
            <a:off x="970079" y="836712"/>
            <a:ext cx="1580181" cy="309634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2661227" y="1010344"/>
            <a:ext cx="1262702" cy="292417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/>
          <p:cNvSpPr txBox="1"/>
          <p:nvPr/>
        </p:nvSpPr>
        <p:spPr>
          <a:xfrm>
            <a:off x="969550" y="559713"/>
            <a:ext cx="1580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Circuit de puissance</a:t>
            </a:r>
            <a:endParaRPr lang="fr-FR" sz="1200" b="1" dirty="0"/>
          </a:p>
        </p:txBody>
      </p:sp>
      <p:sp>
        <p:nvSpPr>
          <p:cNvPr id="69" name="ZoneTexte 68"/>
          <p:cNvSpPr txBox="1"/>
          <p:nvPr/>
        </p:nvSpPr>
        <p:spPr>
          <a:xfrm>
            <a:off x="2668746" y="548679"/>
            <a:ext cx="125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Circuit de commande</a:t>
            </a:r>
            <a:endParaRPr lang="fr-FR" sz="1200" b="1" dirty="0"/>
          </a:p>
        </p:txBody>
      </p:sp>
      <p:sp>
        <p:nvSpPr>
          <p:cNvPr id="70" name="ZoneTexte 69"/>
          <p:cNvSpPr txBox="1"/>
          <p:nvPr/>
        </p:nvSpPr>
        <p:spPr>
          <a:xfrm>
            <a:off x="3383867" y="2030360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KM1</a:t>
            </a:r>
            <a:endParaRPr lang="fr-F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836613"/>
            <a:ext cx="35433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222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40306" r="19252" b="31888"/>
          <a:stretch/>
        </p:blipFill>
        <p:spPr bwMode="auto">
          <a:xfrm>
            <a:off x="1043607" y="188640"/>
            <a:ext cx="5934269" cy="20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1691680" y="285293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691680" y="357301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1547664" y="3212976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3131840" y="267291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131840" y="339299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967487" y="2982113"/>
            <a:ext cx="164353" cy="41088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2950320" y="3032956"/>
            <a:ext cx="181485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5004048" y="2924944"/>
            <a:ext cx="0" cy="18002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004048" y="3465004"/>
            <a:ext cx="0" cy="18002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860032" y="3104964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763688" y="317071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Contact à fermeture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173302" y="2982113"/>
            <a:ext cx="83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Contact à ouverture</a:t>
            </a:r>
            <a:endParaRPr lang="fr-FR" sz="1200" dirty="0"/>
          </a:p>
        </p:txBody>
      </p:sp>
      <p:cxnSp>
        <p:nvCxnSpPr>
          <p:cNvPr id="21" name="Connecteur droit 20"/>
          <p:cNvCxnSpPr/>
          <p:nvPr/>
        </p:nvCxnSpPr>
        <p:spPr>
          <a:xfrm>
            <a:off x="5951997" y="2938392"/>
            <a:ext cx="0" cy="24231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99969" y="3180704"/>
            <a:ext cx="504056" cy="238924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5955609" y="3429000"/>
            <a:ext cx="0" cy="21602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082647" y="3180704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</a:t>
            </a:r>
            <a:endParaRPr lang="fr-FR" sz="12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4871840" y="3160581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</a:t>
            </a:r>
            <a:endParaRPr lang="fr-FR" sz="12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4535996" y="367243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Organe de commande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508104" y="367243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Contact associé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4535995" y="2643299"/>
            <a:ext cx="1908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Contacteur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320056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43719752"/>
              </p:ext>
            </p:extLst>
          </p:nvPr>
        </p:nvGraphicFramePr>
        <p:xfrm>
          <a:off x="1524000" y="620688"/>
          <a:ext cx="3480048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725383368"/>
              </p:ext>
            </p:extLst>
          </p:nvPr>
        </p:nvGraphicFramePr>
        <p:xfrm>
          <a:off x="5436096" y="620688"/>
          <a:ext cx="3480048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0020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116280" y="1701109"/>
            <a:ext cx="7777279" cy="82943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103585" y="726659"/>
            <a:ext cx="4620544" cy="65366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6740" y="975382"/>
            <a:ext cx="1008000" cy="28803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1565" y="975398"/>
            <a:ext cx="1008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975398"/>
            <a:ext cx="1080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37621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71565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9992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84280" y="1822390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60430" y="109193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>
          <a:xfrm>
            <a:off x="2354740" y="1118126"/>
            <a:ext cx="51682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/>
          <p:nvPr/>
        </p:nvCxnSpPr>
        <p:spPr>
          <a:xfrm flipV="1">
            <a:off x="3879565" y="1118127"/>
            <a:ext cx="548419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5520949" y="1126177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3375565" y="1579826"/>
            <a:ext cx="1300514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4676079" y="1263415"/>
            <a:ext cx="0" cy="316411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>
            <a:endCxn id="11" idx="0"/>
          </p:cNvCxnSpPr>
          <p:nvPr/>
        </p:nvCxnSpPr>
        <p:spPr>
          <a:xfrm>
            <a:off x="3375565" y="1579826"/>
            <a:ext cx="0" cy="242566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 flipV="1">
            <a:off x="873125" y="1232922"/>
            <a:ext cx="0" cy="333907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5" name="Connecteur droit 24"/>
          <p:cNvCxnSpPr/>
          <p:nvPr/>
        </p:nvCxnSpPr>
        <p:spPr>
          <a:xfrm flipH="1">
            <a:off x="882619" y="1555361"/>
            <a:ext cx="873529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6" name="Connecteur droit 25"/>
          <p:cNvCxnSpPr/>
          <p:nvPr/>
        </p:nvCxnSpPr>
        <p:spPr>
          <a:xfrm>
            <a:off x="861250" y="12210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7" name="Connecteur droit 26"/>
          <p:cNvCxnSpPr/>
          <p:nvPr/>
        </p:nvCxnSpPr>
        <p:spPr>
          <a:xfrm flipV="1">
            <a:off x="1746164" y="1547227"/>
            <a:ext cx="0" cy="165756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8" name="Connecteur droit 27"/>
          <p:cNvCxnSpPr/>
          <p:nvPr/>
        </p:nvCxnSpPr>
        <p:spPr>
          <a:xfrm>
            <a:off x="8649677" y="1993453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9" name="Flèche vers le bas 28"/>
          <p:cNvSpPr/>
          <p:nvPr/>
        </p:nvSpPr>
        <p:spPr>
          <a:xfrm>
            <a:off x="7949627" y="1232921"/>
            <a:ext cx="405180" cy="508327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41345" y="129472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135461" y="1053490"/>
            <a:ext cx="1099713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145541" y="746924"/>
            <a:ext cx="1452974" cy="66140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312091" y="549438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849453" y="2600839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10875" y="85374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37698" y="2870900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76431" y="2664560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Énergie 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Éclair 37"/>
          <p:cNvSpPr/>
          <p:nvPr/>
        </p:nvSpPr>
        <p:spPr>
          <a:xfrm rot="15177192" flipH="1">
            <a:off x="2455811" y="1751857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Éclair 38"/>
          <p:cNvSpPr/>
          <p:nvPr/>
        </p:nvSpPr>
        <p:spPr>
          <a:xfrm rot="15177192" flipH="1">
            <a:off x="926713" y="169018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Éclair 39"/>
          <p:cNvSpPr/>
          <p:nvPr/>
        </p:nvSpPr>
        <p:spPr>
          <a:xfrm rot="15177192" flipH="1">
            <a:off x="4006587" y="175185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Éclair 40"/>
          <p:cNvSpPr/>
          <p:nvPr/>
        </p:nvSpPr>
        <p:spPr>
          <a:xfrm rot="15177192" flipH="1">
            <a:off x="7233165" y="1763169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Éclair 41"/>
          <p:cNvSpPr/>
          <p:nvPr/>
        </p:nvSpPr>
        <p:spPr>
          <a:xfrm rot="15177192" flipH="1">
            <a:off x="3290970" y="2589512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Éclair 42"/>
          <p:cNvSpPr/>
          <p:nvPr/>
        </p:nvSpPr>
        <p:spPr>
          <a:xfrm rot="15177192" flipH="1">
            <a:off x="5622019" y="1730327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lèche vers le bas 3"/>
          <p:cNvSpPr/>
          <p:nvPr/>
        </p:nvSpPr>
        <p:spPr>
          <a:xfrm>
            <a:off x="7949627" y="2377999"/>
            <a:ext cx="405180" cy="409672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4758" y="1774091"/>
            <a:ext cx="994919" cy="60229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704665" y="790201"/>
            <a:ext cx="2875447" cy="5265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32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7621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1565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REDRESSEUR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ONDULEUR</a:t>
            </a:r>
          </a:p>
        </p:txBody>
      </p:sp>
      <p:sp>
        <p:nvSpPr>
          <p:cNvPr id="7" name="Éclair 6"/>
          <p:cNvSpPr/>
          <p:nvPr/>
        </p:nvSpPr>
        <p:spPr>
          <a:xfrm rot="15177192" flipH="1">
            <a:off x="2455811" y="1751857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Éclair 7"/>
          <p:cNvSpPr/>
          <p:nvPr/>
        </p:nvSpPr>
        <p:spPr>
          <a:xfrm rot="15177192" flipH="1">
            <a:off x="4006587" y="175185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29526" y="1762781"/>
            <a:ext cx="1008000" cy="407222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 TRIPHASE</a:t>
            </a:r>
          </a:p>
        </p:txBody>
      </p:sp>
      <p:sp>
        <p:nvSpPr>
          <p:cNvPr id="10" name="Éclair 9"/>
          <p:cNvSpPr/>
          <p:nvPr/>
        </p:nvSpPr>
        <p:spPr>
          <a:xfrm rot="15177192" flipH="1">
            <a:off x="5636121" y="175185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771801" y="1701109"/>
            <a:ext cx="2808312" cy="647771"/>
          </a:xfrm>
          <a:prstGeom prst="round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3" name="ZoneTexte 12"/>
          <p:cNvSpPr txBox="1"/>
          <p:nvPr/>
        </p:nvSpPr>
        <p:spPr>
          <a:xfrm rot="18900000">
            <a:off x="2298924" y="1103790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Tension sinusoïdale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 rot="18900000">
            <a:off x="3899527" y="1103789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Tension continue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 rot="18900000">
            <a:off x="5429227" y="1103788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Tension sinusoïdale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99825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42092"/>
            <a:ext cx="35337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13517"/>
            <a:ext cx="42862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36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5400000">
            <a:off x="2262134" y="160326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/>
          <p:cNvCxnSpPr>
            <a:endCxn id="4" idx="2"/>
          </p:cNvCxnSpPr>
          <p:nvPr/>
        </p:nvCxnSpPr>
        <p:spPr>
          <a:xfrm>
            <a:off x="1812094" y="1783269"/>
            <a:ext cx="36004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532134" y="1787385"/>
            <a:ext cx="14635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Arc 6"/>
          <p:cNvSpPr/>
          <p:nvPr/>
        </p:nvSpPr>
        <p:spPr>
          <a:xfrm>
            <a:off x="2673631" y="1508565"/>
            <a:ext cx="792088" cy="792088"/>
          </a:xfrm>
          <a:prstGeom prst="arc">
            <a:avLst>
              <a:gd name="adj1" fmla="val 11797105"/>
              <a:gd name="adj2" fmla="val 9987642"/>
            </a:avLst>
          </a:prstGeom>
          <a:noFill/>
          <a:ln w="3810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rot="5400000">
            <a:off x="2262134" y="181460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>
            <a:endCxn id="8" idx="2"/>
          </p:cNvCxnSpPr>
          <p:nvPr/>
        </p:nvCxnSpPr>
        <p:spPr>
          <a:xfrm>
            <a:off x="1812094" y="1994609"/>
            <a:ext cx="36004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2532134" y="1998725"/>
            <a:ext cx="14635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ZoneTexte 10"/>
          <p:cNvSpPr txBox="1"/>
          <p:nvPr/>
        </p:nvSpPr>
        <p:spPr>
          <a:xfrm>
            <a:off x="1740086" y="1580573"/>
            <a:ext cx="504056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aseline="-25000" dirty="0" smtClean="0"/>
              <a:t>+6 V</a:t>
            </a:r>
            <a:endParaRPr lang="fr-FR" sz="1100" baseline="-25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40086" y="1807437"/>
            <a:ext cx="504056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aseline="-25000" dirty="0" smtClean="0"/>
              <a:t>-6 V</a:t>
            </a:r>
            <a:endParaRPr lang="fr-FR" sz="1100" baseline="-25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100106" y="150856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R</a:t>
            </a:r>
            <a:endParaRPr lang="fr-FR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2100106" y="2012621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R</a:t>
            </a:r>
            <a:endParaRPr lang="fr-FR" sz="1100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3069675" y="1436557"/>
            <a:ext cx="0" cy="936104"/>
          </a:xfrm>
          <a:prstGeom prst="line">
            <a:avLst/>
          </a:prstGeom>
          <a:noFill/>
          <a:ln w="6350"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necteur droit 15"/>
          <p:cNvCxnSpPr/>
          <p:nvPr/>
        </p:nvCxnSpPr>
        <p:spPr>
          <a:xfrm rot="5400000">
            <a:off x="3073361" y="1426858"/>
            <a:ext cx="0" cy="936104"/>
          </a:xfrm>
          <a:prstGeom prst="line">
            <a:avLst/>
          </a:prstGeom>
          <a:noFill/>
          <a:ln w="6350"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lipse 16"/>
          <p:cNvSpPr/>
          <p:nvPr/>
        </p:nvSpPr>
        <p:spPr>
          <a:xfrm>
            <a:off x="3023972" y="1849207"/>
            <a:ext cx="91406" cy="91406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3073361" y="1940609"/>
            <a:ext cx="0" cy="59157"/>
          </a:xfrm>
          <a:prstGeom prst="lin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3048939" y="1975344"/>
            <a:ext cx="48843" cy="97686"/>
          </a:xfrm>
          <a:prstGeom prst="rect">
            <a:avLst/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rot="5400000" flipV="1">
            <a:off x="3073361" y="1950923"/>
            <a:ext cx="0" cy="97686"/>
          </a:xfrm>
          <a:prstGeom prst="lin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/>
          <p:cNvCxnSpPr>
            <a:endCxn id="17" idx="7"/>
          </p:cNvCxnSpPr>
          <p:nvPr/>
        </p:nvCxnSpPr>
        <p:spPr>
          <a:xfrm flipH="1">
            <a:off x="3101992" y="1611157"/>
            <a:ext cx="222270" cy="251436"/>
          </a:xfrm>
          <a:prstGeom prst="lin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3350280" y="1436557"/>
            <a:ext cx="127312" cy="144016"/>
          </a:xfrm>
          <a:prstGeom prst="line">
            <a:avLst/>
          </a:prstGeom>
          <a:noFill/>
          <a:ln w="12700">
            <a:solidFill>
              <a:srgbClr val="7030A0"/>
            </a:solidFill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3477592" y="1436557"/>
            <a:ext cx="134702" cy="0"/>
          </a:xfrm>
          <a:prstGeom prst="lin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Ellipse 23"/>
          <p:cNvSpPr/>
          <p:nvPr/>
        </p:nvSpPr>
        <p:spPr>
          <a:xfrm>
            <a:off x="3598176" y="1402649"/>
            <a:ext cx="67816" cy="6781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3496175" y="1174947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</a:t>
            </a:r>
            <a:endParaRPr lang="fr-FR" sz="1100" baseline="-25000" dirty="0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3621996" y="2155616"/>
            <a:ext cx="0" cy="130805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Ellipse 26"/>
          <p:cNvSpPr/>
          <p:nvPr/>
        </p:nvSpPr>
        <p:spPr>
          <a:xfrm>
            <a:off x="3588832" y="2121708"/>
            <a:ext cx="67816" cy="678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3477592" y="1916832"/>
            <a:ext cx="290905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aseline="-25000" dirty="0" smtClean="0"/>
              <a:t>M</a:t>
            </a:r>
            <a:endParaRPr lang="fr-FR" sz="1100" baseline="-25000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3567996" y="2232421"/>
            <a:ext cx="108000" cy="216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/>
          <p:cNvCxnSpPr/>
          <p:nvPr/>
        </p:nvCxnSpPr>
        <p:spPr>
          <a:xfrm rot="5400000" flipV="1">
            <a:off x="3621996" y="2178421"/>
            <a:ext cx="0" cy="21600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3729996" y="1444123"/>
            <a:ext cx="0" cy="711493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ZoneTexte 31"/>
          <p:cNvSpPr txBox="1"/>
          <p:nvPr/>
        </p:nvSpPr>
        <p:spPr>
          <a:xfrm>
            <a:off x="3755224" y="1786999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V</a:t>
            </a:r>
            <a:r>
              <a:rPr lang="fr-FR" sz="1100" baseline="-25000" dirty="0" smtClean="0"/>
              <a:t>S</a:t>
            </a:r>
            <a:endParaRPr lang="fr-FR" sz="1100" baseline="-25000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5921396" y="2758147"/>
            <a:ext cx="0" cy="130805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ctangle 38"/>
          <p:cNvSpPr/>
          <p:nvPr/>
        </p:nvSpPr>
        <p:spPr>
          <a:xfrm>
            <a:off x="4860032" y="173129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5580112" y="173129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4815012" y="2235355"/>
            <a:ext cx="270040" cy="27004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5535092" y="2235355"/>
            <a:ext cx="270040" cy="27004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>
            <a:endCxn id="39" idx="2"/>
          </p:cNvCxnSpPr>
          <p:nvPr/>
        </p:nvCxnSpPr>
        <p:spPr>
          <a:xfrm flipV="1">
            <a:off x="4950032" y="2091299"/>
            <a:ext cx="0" cy="666848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5670112" y="2091299"/>
            <a:ext cx="0" cy="666848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Connecteur droit 44"/>
          <p:cNvCxnSpPr>
            <a:endCxn id="58" idx="2"/>
          </p:cNvCxnSpPr>
          <p:nvPr/>
        </p:nvCxnSpPr>
        <p:spPr>
          <a:xfrm>
            <a:off x="4950032" y="2758147"/>
            <a:ext cx="93820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4950032" y="1443267"/>
            <a:ext cx="93820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/>
          <p:cNvCxnSpPr>
            <a:stCxn id="39" idx="0"/>
          </p:cNvCxnSpPr>
          <p:nvPr/>
        </p:nvCxnSpPr>
        <p:spPr>
          <a:xfrm flipV="1">
            <a:off x="4950032" y="1443267"/>
            <a:ext cx="0" cy="288032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Connecteur droit 47"/>
          <p:cNvCxnSpPr>
            <a:stCxn id="40" idx="0"/>
          </p:cNvCxnSpPr>
          <p:nvPr/>
        </p:nvCxnSpPr>
        <p:spPr>
          <a:xfrm flipV="1">
            <a:off x="5670112" y="1443267"/>
            <a:ext cx="0" cy="288032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4950032" y="1519467"/>
            <a:ext cx="0" cy="135632"/>
          </a:xfrm>
          <a:prstGeom prst="line">
            <a:avLst/>
          </a:prstGeom>
          <a:noFill/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5670112" y="1519467"/>
            <a:ext cx="0" cy="135632"/>
          </a:xfrm>
          <a:prstGeom prst="line">
            <a:avLst/>
          </a:prstGeom>
          <a:noFill/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4721647" y="2199351"/>
            <a:ext cx="0" cy="342048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5436096" y="2199351"/>
            <a:ext cx="0" cy="342048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ZoneTexte 52"/>
          <p:cNvSpPr txBox="1"/>
          <p:nvPr/>
        </p:nvSpPr>
        <p:spPr>
          <a:xfrm>
            <a:off x="4445976" y="224378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</a:t>
            </a:r>
            <a:r>
              <a:rPr lang="fr-FR" sz="1100" baseline="-25000" dirty="0" smtClean="0"/>
              <a:t>1</a:t>
            </a:r>
            <a:endParaRPr lang="fr-FR" sz="1100" baseline="-25000" dirty="0"/>
          </a:p>
        </p:txBody>
      </p:sp>
      <p:sp>
        <p:nvSpPr>
          <p:cNvPr id="54" name="ZoneTexte 53"/>
          <p:cNvSpPr txBox="1"/>
          <p:nvPr/>
        </p:nvSpPr>
        <p:spPr>
          <a:xfrm>
            <a:off x="5184068" y="224378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</a:t>
            </a:r>
            <a:r>
              <a:rPr lang="fr-FR" sz="1100" baseline="-25000" dirty="0" smtClean="0"/>
              <a:t>2</a:t>
            </a:r>
            <a:endParaRPr lang="fr-FR" sz="1100" baseline="-25000" dirty="0"/>
          </a:p>
        </p:txBody>
      </p:sp>
      <p:sp>
        <p:nvSpPr>
          <p:cNvPr id="55" name="ZoneTexte 54"/>
          <p:cNvSpPr txBox="1"/>
          <p:nvPr/>
        </p:nvSpPr>
        <p:spPr>
          <a:xfrm>
            <a:off x="4535976" y="178049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R</a:t>
            </a:r>
            <a:r>
              <a:rPr lang="fr-FR" sz="1100" baseline="-25000" dirty="0" smtClean="0"/>
              <a:t>1</a:t>
            </a:r>
            <a:endParaRPr lang="fr-FR" sz="1100" baseline="-25000" dirty="0"/>
          </a:p>
        </p:txBody>
      </p:sp>
      <p:sp>
        <p:nvSpPr>
          <p:cNvPr id="56" name="ZoneTexte 55"/>
          <p:cNvSpPr txBox="1"/>
          <p:nvPr/>
        </p:nvSpPr>
        <p:spPr>
          <a:xfrm>
            <a:off x="5256056" y="178128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R</a:t>
            </a:r>
            <a:r>
              <a:rPr lang="fr-FR" sz="1100" baseline="-25000" dirty="0" smtClean="0"/>
              <a:t>2</a:t>
            </a:r>
            <a:endParaRPr lang="fr-FR" sz="1100" baseline="-25000" dirty="0"/>
          </a:p>
        </p:txBody>
      </p:sp>
      <p:sp>
        <p:nvSpPr>
          <p:cNvPr id="57" name="Ellipse 56"/>
          <p:cNvSpPr/>
          <p:nvPr/>
        </p:nvSpPr>
        <p:spPr>
          <a:xfrm>
            <a:off x="5888232" y="1409359"/>
            <a:ext cx="67816" cy="678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5888232" y="2724239"/>
            <a:ext cx="67816" cy="678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5786231" y="1181657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</a:t>
            </a:r>
            <a:endParaRPr lang="fr-FR" sz="1100" baseline="-25000" dirty="0"/>
          </a:p>
        </p:txBody>
      </p:sp>
      <p:sp>
        <p:nvSpPr>
          <p:cNvPr id="60" name="ZoneTexte 59"/>
          <p:cNvSpPr txBox="1"/>
          <p:nvPr/>
        </p:nvSpPr>
        <p:spPr>
          <a:xfrm>
            <a:off x="5805132" y="2505395"/>
            <a:ext cx="504056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aseline="-25000" dirty="0" smtClean="0"/>
              <a:t>M</a:t>
            </a:r>
            <a:endParaRPr lang="fr-FR" sz="1100" baseline="-25000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5867396" y="2834952"/>
            <a:ext cx="108000" cy="216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/>
          <p:cNvCxnSpPr/>
          <p:nvPr/>
        </p:nvCxnSpPr>
        <p:spPr>
          <a:xfrm rot="5400000" flipV="1">
            <a:off x="5921396" y="2780952"/>
            <a:ext cx="0" cy="21600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6084763" y="1450813"/>
            <a:ext cx="0" cy="1280972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ZoneTexte 63"/>
          <p:cNvSpPr txBox="1"/>
          <p:nvPr/>
        </p:nvSpPr>
        <p:spPr>
          <a:xfrm>
            <a:off x="6029396" y="1924031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V</a:t>
            </a:r>
            <a:r>
              <a:rPr lang="fr-FR" sz="1100" baseline="-25000" dirty="0" smtClean="0"/>
              <a:t>S</a:t>
            </a:r>
            <a:endParaRPr lang="fr-FR" sz="1100" baseline="-25000" dirty="0"/>
          </a:p>
        </p:txBody>
      </p:sp>
      <p:sp>
        <p:nvSpPr>
          <p:cNvPr id="65" name="Rectangle 64"/>
          <p:cNvSpPr/>
          <p:nvPr/>
        </p:nvSpPr>
        <p:spPr>
          <a:xfrm rot="5400000">
            <a:off x="2313829" y="875839"/>
            <a:ext cx="436710" cy="158415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 rot="5400000">
            <a:off x="4147369" y="1765144"/>
            <a:ext cx="1449932" cy="6727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 rot="5400000">
            <a:off x="4811042" y="1824117"/>
            <a:ext cx="1447368" cy="557339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c 68"/>
          <p:cNvSpPr/>
          <p:nvPr/>
        </p:nvSpPr>
        <p:spPr>
          <a:xfrm>
            <a:off x="3180246" y="1174946"/>
            <a:ext cx="1656646" cy="742857"/>
          </a:xfrm>
          <a:prstGeom prst="arc">
            <a:avLst>
              <a:gd name="adj1" fmla="val 11403900"/>
              <a:gd name="adj2" fmla="val 20047618"/>
            </a:avLst>
          </a:prstGeom>
          <a:ln w="19050" cmpd="dbl">
            <a:solidFill>
              <a:srgbClr val="7030A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c 69"/>
          <p:cNvSpPr/>
          <p:nvPr/>
        </p:nvSpPr>
        <p:spPr>
          <a:xfrm>
            <a:off x="2839782" y="2084609"/>
            <a:ext cx="2524306" cy="980655"/>
          </a:xfrm>
          <a:prstGeom prst="arc">
            <a:avLst>
              <a:gd name="adj1" fmla="val 13095506"/>
              <a:gd name="adj2" fmla="val 20930569"/>
            </a:avLst>
          </a:prstGeom>
          <a:ln w="19050" cmpd="dbl">
            <a:solidFill>
              <a:srgbClr val="00B05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/>
          <p:cNvSpPr txBox="1"/>
          <p:nvPr/>
        </p:nvSpPr>
        <p:spPr>
          <a:xfrm>
            <a:off x="1686644" y="1052736"/>
            <a:ext cx="1675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Capteur potentiométrique rotatif</a:t>
            </a:r>
            <a:endParaRPr lang="fr-FR" sz="1100" baseline="-25000" dirty="0"/>
          </a:p>
        </p:txBody>
      </p:sp>
      <p:sp>
        <p:nvSpPr>
          <p:cNvPr id="72" name="ZoneTexte 71"/>
          <p:cNvSpPr txBox="1"/>
          <p:nvPr/>
        </p:nvSpPr>
        <p:spPr>
          <a:xfrm>
            <a:off x="4113125" y="1147749"/>
            <a:ext cx="1692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Modélisation</a:t>
            </a:r>
            <a:endParaRPr lang="fr-FR" sz="1100" baseline="-25000" dirty="0"/>
          </a:p>
        </p:txBody>
      </p:sp>
      <p:grpSp>
        <p:nvGrpSpPr>
          <p:cNvPr id="73" name="Groupe 72"/>
          <p:cNvGrpSpPr/>
          <p:nvPr/>
        </p:nvGrpSpPr>
        <p:grpSpPr>
          <a:xfrm>
            <a:off x="6804248" y="1215565"/>
            <a:ext cx="2214256" cy="1796005"/>
            <a:chOff x="1205616" y="738408"/>
            <a:chExt cx="2214256" cy="1796005"/>
          </a:xfrm>
        </p:grpSpPr>
        <p:cxnSp>
          <p:nvCxnSpPr>
            <p:cNvPr id="74" name="Connecteur droit 73"/>
            <p:cNvCxnSpPr/>
            <p:nvPr/>
          </p:nvCxnSpPr>
          <p:spPr>
            <a:xfrm flipV="1">
              <a:off x="2681036" y="2295608"/>
              <a:ext cx="0" cy="130805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619672" y="1268760"/>
              <a:ext cx="180000" cy="36000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574652" y="1772816"/>
              <a:ext cx="270040" cy="27004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9" name="Connecteur droit 78"/>
            <p:cNvCxnSpPr>
              <a:endCxn id="75" idx="2"/>
            </p:cNvCxnSpPr>
            <p:nvPr/>
          </p:nvCxnSpPr>
          <p:spPr>
            <a:xfrm flipV="1">
              <a:off x="1709672" y="1628760"/>
              <a:ext cx="0" cy="666848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80"/>
            <p:cNvCxnSpPr>
              <a:endCxn id="94" idx="2"/>
            </p:cNvCxnSpPr>
            <p:nvPr/>
          </p:nvCxnSpPr>
          <p:spPr>
            <a:xfrm>
              <a:off x="1709672" y="2295608"/>
              <a:ext cx="93820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1709672" y="980728"/>
              <a:ext cx="93820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Connecteur droit 82"/>
            <p:cNvCxnSpPr>
              <a:stCxn id="75" idx="0"/>
            </p:cNvCxnSpPr>
            <p:nvPr/>
          </p:nvCxnSpPr>
          <p:spPr>
            <a:xfrm flipV="1">
              <a:off x="1709672" y="980728"/>
              <a:ext cx="0" cy="288032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 flipV="1">
              <a:off x="1709672" y="1056928"/>
              <a:ext cx="0" cy="13563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flipV="1">
              <a:off x="1481287" y="1736812"/>
              <a:ext cx="0" cy="342048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205616" y="1781246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 smtClean="0"/>
                <a:t>E</a:t>
              </a:r>
              <a:r>
                <a:rPr lang="fr-FR" sz="1100" baseline="-25000" dirty="0" err="1" smtClean="0"/>
                <a:t>Th</a:t>
              </a:r>
              <a:endParaRPr lang="fr-FR" sz="1100" baseline="-25000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1295616" y="1317955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 smtClean="0"/>
                <a:t>R</a:t>
              </a:r>
              <a:r>
                <a:rPr lang="fr-FR" sz="1100" baseline="-25000" dirty="0" err="1" smtClean="0"/>
                <a:t>Th</a:t>
              </a:r>
              <a:endParaRPr lang="fr-FR" sz="1100" baseline="-25000" dirty="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2647872" y="946820"/>
              <a:ext cx="67816" cy="67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Ellipse 93"/>
            <p:cNvSpPr/>
            <p:nvPr/>
          </p:nvSpPr>
          <p:spPr>
            <a:xfrm>
              <a:off x="2647872" y="2261700"/>
              <a:ext cx="67816" cy="67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549244" y="738408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/>
                <a:t>B</a:t>
              </a:r>
              <a:endParaRPr lang="fr-FR" sz="1100" baseline="-25000" dirty="0"/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2564772" y="2042856"/>
              <a:ext cx="504056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aseline="-25000" dirty="0" smtClean="0"/>
                <a:t>M</a:t>
              </a:r>
              <a:endParaRPr lang="fr-FR" sz="1100" baseline="-25000" dirty="0"/>
            </a:p>
          </p:txBody>
        </p:sp>
        <p:sp>
          <p:nvSpPr>
            <p:cNvPr id="97" name="Rectangle 96"/>
            <p:cNvSpPr/>
            <p:nvPr/>
          </p:nvSpPr>
          <p:spPr>
            <a:xfrm rot="5400000">
              <a:off x="2627036" y="2372413"/>
              <a:ext cx="108000" cy="2160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Connecteur droit 97"/>
            <p:cNvCxnSpPr/>
            <p:nvPr/>
          </p:nvCxnSpPr>
          <p:spPr>
            <a:xfrm rot="5400000" flipV="1">
              <a:off x="2681036" y="2318413"/>
              <a:ext cx="0" cy="21600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V="1">
              <a:off x="2844403" y="988274"/>
              <a:ext cx="0" cy="128097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2915816" y="1448760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/>
                <a:t>V</a:t>
              </a:r>
              <a:r>
                <a:rPr lang="fr-FR" sz="1100" baseline="-25000" dirty="0" smtClean="0"/>
                <a:t>S</a:t>
              </a:r>
              <a:endParaRPr lang="fr-FR" sz="1100" baseline="-25000" dirty="0"/>
            </a:p>
          </p:txBody>
        </p:sp>
      </p:grpSp>
      <p:cxnSp>
        <p:nvCxnSpPr>
          <p:cNvPr id="101" name="Connecteur droit 100"/>
          <p:cNvCxnSpPr/>
          <p:nvPr/>
        </p:nvCxnSpPr>
        <p:spPr>
          <a:xfrm flipH="1" flipV="1">
            <a:off x="1740086" y="1904609"/>
            <a:ext cx="20" cy="511136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Connecteur droit 101"/>
          <p:cNvCxnSpPr/>
          <p:nvPr/>
        </p:nvCxnSpPr>
        <p:spPr>
          <a:xfrm flipH="1">
            <a:off x="1740106" y="1904041"/>
            <a:ext cx="1610174" cy="0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3350280" y="1449563"/>
            <a:ext cx="0" cy="455047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Connecteur droit 104"/>
          <p:cNvCxnSpPr/>
          <p:nvPr/>
        </p:nvCxnSpPr>
        <p:spPr>
          <a:xfrm flipH="1" flipV="1">
            <a:off x="1740086" y="2415745"/>
            <a:ext cx="1788383" cy="5929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Connecteur droit 106"/>
          <p:cNvCxnSpPr/>
          <p:nvPr/>
        </p:nvCxnSpPr>
        <p:spPr>
          <a:xfrm flipV="1">
            <a:off x="3528469" y="1436557"/>
            <a:ext cx="0" cy="985118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/>
          <p:cNvCxnSpPr/>
          <p:nvPr/>
        </p:nvCxnSpPr>
        <p:spPr>
          <a:xfrm flipH="1">
            <a:off x="3350281" y="1444123"/>
            <a:ext cx="178188" cy="5440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/>
          <p:cNvCxnSpPr/>
          <p:nvPr/>
        </p:nvCxnSpPr>
        <p:spPr>
          <a:xfrm>
            <a:off x="6309188" y="2072626"/>
            <a:ext cx="513961" cy="0"/>
          </a:xfrm>
          <a:prstGeom prst="line">
            <a:avLst/>
          </a:prstGeom>
          <a:noFill/>
          <a:ln w="38100" cmpd="dbl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7" name="ZoneTexte 116"/>
          <p:cNvSpPr txBox="1"/>
          <p:nvPr/>
        </p:nvSpPr>
        <p:spPr>
          <a:xfrm>
            <a:off x="2477266" y="1522245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C</a:t>
            </a:r>
            <a:endParaRPr lang="fr-FR" sz="1100" baseline="-25000" dirty="0"/>
          </a:p>
        </p:txBody>
      </p:sp>
      <p:sp>
        <p:nvSpPr>
          <p:cNvPr id="118" name="ZoneTexte 117"/>
          <p:cNvSpPr txBox="1"/>
          <p:nvPr/>
        </p:nvSpPr>
        <p:spPr>
          <a:xfrm>
            <a:off x="2486785" y="1950873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A</a:t>
            </a:r>
            <a:endParaRPr lang="fr-FR" sz="1100" baseline="-25000" dirty="0"/>
          </a:p>
        </p:txBody>
      </p:sp>
      <p:sp>
        <p:nvSpPr>
          <p:cNvPr id="119" name="ZoneTexte 118"/>
          <p:cNvSpPr txBox="1"/>
          <p:nvPr/>
        </p:nvSpPr>
        <p:spPr>
          <a:xfrm>
            <a:off x="7056457" y="3068960"/>
            <a:ext cx="1692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Modélisation de </a:t>
            </a:r>
            <a:r>
              <a:rPr lang="fr-FR" sz="1100" dirty="0" err="1" smtClean="0"/>
              <a:t>Thévenin</a:t>
            </a:r>
            <a:endParaRPr lang="fr-FR" sz="1100" baseline="-250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2860777" y="1683898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/>
              <a:t>O</a:t>
            </a:r>
            <a:endParaRPr lang="fr-FR" sz="1100" baseline="-25000" dirty="0"/>
          </a:p>
        </p:txBody>
      </p:sp>
      <p:grpSp>
        <p:nvGrpSpPr>
          <p:cNvPr id="66" name="Groupe 65"/>
          <p:cNvGrpSpPr/>
          <p:nvPr/>
        </p:nvGrpSpPr>
        <p:grpSpPr>
          <a:xfrm>
            <a:off x="1735599" y="2362913"/>
            <a:ext cx="2548369" cy="922071"/>
            <a:chOff x="1439652" y="3227654"/>
            <a:chExt cx="2548369" cy="922071"/>
          </a:xfrm>
        </p:grpSpPr>
        <p:sp>
          <p:nvSpPr>
            <p:cNvPr id="104" name="Rectangle 103"/>
            <p:cNvSpPr/>
            <p:nvPr/>
          </p:nvSpPr>
          <p:spPr>
            <a:xfrm rot="5400000">
              <a:off x="1961700" y="3250350"/>
              <a:ext cx="180000" cy="36000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6" name="Connecteur droit 105"/>
            <p:cNvCxnSpPr>
              <a:endCxn id="104" idx="2"/>
            </p:cNvCxnSpPr>
            <p:nvPr/>
          </p:nvCxnSpPr>
          <p:spPr>
            <a:xfrm>
              <a:off x="1511660" y="3430350"/>
              <a:ext cx="36004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2231700" y="3434466"/>
              <a:ext cx="458707" cy="0"/>
            </a:xfrm>
            <a:prstGeom prst="line">
              <a:avLst/>
            </a:prstGeom>
            <a:noFill/>
            <a:ln w="3810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2366637" y="3738787"/>
              <a:ext cx="990953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ZoneTexte 112"/>
            <p:cNvSpPr txBox="1"/>
            <p:nvPr/>
          </p:nvSpPr>
          <p:spPr>
            <a:xfrm>
              <a:off x="1439652" y="3227654"/>
              <a:ext cx="504056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aseline="-25000" dirty="0" smtClean="0"/>
                <a:t>+6 V</a:t>
              </a:r>
              <a:endParaRPr lang="fr-FR" sz="1100" baseline="-25000" dirty="0"/>
            </a:p>
          </p:txBody>
        </p:sp>
        <p:sp>
          <p:nvSpPr>
            <p:cNvPr id="115" name="ZoneTexte 114"/>
            <p:cNvSpPr txBox="1"/>
            <p:nvPr/>
          </p:nvSpPr>
          <p:spPr>
            <a:xfrm>
              <a:off x="3162889" y="3237758"/>
              <a:ext cx="504056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aseline="-25000" dirty="0" smtClean="0"/>
                <a:t>-6 V</a:t>
              </a:r>
              <a:endParaRPr lang="fr-FR" sz="1100" baseline="-25000" dirty="0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1875588" y="3314934"/>
              <a:ext cx="3522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/>
                <a:t>R</a:t>
              </a:r>
              <a:endParaRPr lang="fr-FR" sz="900" dirty="0"/>
            </a:p>
          </p:txBody>
        </p:sp>
        <p:sp>
          <p:nvSpPr>
            <p:cNvPr id="123" name="Rectangle 122"/>
            <p:cNvSpPr/>
            <p:nvPr/>
          </p:nvSpPr>
          <p:spPr>
            <a:xfrm rot="5400000">
              <a:off x="2787474" y="3259111"/>
              <a:ext cx="180000" cy="36000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2701362" y="3323695"/>
              <a:ext cx="3522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/>
                <a:t>R</a:t>
              </a:r>
              <a:endParaRPr lang="fr-FR" sz="900" dirty="0"/>
            </a:p>
          </p:txBody>
        </p:sp>
        <p:cxnSp>
          <p:nvCxnSpPr>
            <p:cNvPr id="125" name="Connecteur droit 124"/>
            <p:cNvCxnSpPr/>
            <p:nvPr/>
          </p:nvCxnSpPr>
          <p:spPr>
            <a:xfrm>
              <a:off x="3057273" y="3435823"/>
              <a:ext cx="36004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Rectangle 108"/>
            <p:cNvSpPr/>
            <p:nvPr/>
          </p:nvSpPr>
          <p:spPr>
            <a:xfrm rot="5400000">
              <a:off x="2811408" y="3598880"/>
              <a:ext cx="139908" cy="2798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6" name="Connecteur droit 125"/>
            <p:cNvCxnSpPr/>
            <p:nvPr/>
          </p:nvCxnSpPr>
          <p:spPr>
            <a:xfrm flipV="1">
              <a:off x="2366637" y="3457208"/>
              <a:ext cx="0" cy="281579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tailEnd type="stealth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 flipV="1">
              <a:off x="2883324" y="3825056"/>
              <a:ext cx="0" cy="59157"/>
            </a:xfrm>
            <a:prstGeom prst="line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Rectangle 128"/>
            <p:cNvSpPr/>
            <p:nvPr/>
          </p:nvSpPr>
          <p:spPr>
            <a:xfrm rot="5400000">
              <a:off x="2858902" y="3859791"/>
              <a:ext cx="48843" cy="97686"/>
            </a:xfrm>
            <a:prstGeom prst="rect">
              <a:avLst/>
            </a:prstGeom>
            <a:pattFill prst="ltUpDiag">
              <a:fgClr>
                <a:schemeClr val="accent6">
                  <a:lumMod val="50000"/>
                </a:schemeClr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0" name="Connecteur droit 129"/>
            <p:cNvCxnSpPr/>
            <p:nvPr/>
          </p:nvCxnSpPr>
          <p:spPr>
            <a:xfrm rot="5400000" flipV="1">
              <a:off x="2883324" y="3835370"/>
              <a:ext cx="0" cy="97686"/>
            </a:xfrm>
            <a:prstGeom prst="line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Connecteur droit 132"/>
            <p:cNvCxnSpPr/>
            <p:nvPr/>
          </p:nvCxnSpPr>
          <p:spPr>
            <a:xfrm flipV="1">
              <a:off x="3389394" y="3910920"/>
              <a:ext cx="0" cy="130805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3356230" y="3877012"/>
              <a:ext cx="67816" cy="678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 134"/>
            <p:cNvSpPr/>
            <p:nvPr/>
          </p:nvSpPr>
          <p:spPr>
            <a:xfrm rot="5400000">
              <a:off x="3335394" y="3987725"/>
              <a:ext cx="108000" cy="2160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6" name="Connecteur droit 135"/>
            <p:cNvCxnSpPr/>
            <p:nvPr/>
          </p:nvCxnSpPr>
          <p:spPr>
            <a:xfrm rot="5400000" flipV="1">
              <a:off x="3389394" y="3933725"/>
              <a:ext cx="0" cy="21600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Ellipse 136"/>
            <p:cNvSpPr/>
            <p:nvPr/>
          </p:nvSpPr>
          <p:spPr>
            <a:xfrm>
              <a:off x="3352056" y="3701130"/>
              <a:ext cx="67816" cy="6781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8" name="Connecteur droit 137"/>
            <p:cNvCxnSpPr/>
            <p:nvPr/>
          </p:nvCxnSpPr>
          <p:spPr>
            <a:xfrm flipV="1">
              <a:off x="3524542" y="3701130"/>
              <a:ext cx="0" cy="206837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ZoneTexte 138"/>
            <p:cNvSpPr txBox="1"/>
            <p:nvPr/>
          </p:nvSpPr>
          <p:spPr>
            <a:xfrm>
              <a:off x="3483965" y="3669945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/>
                <a:t>V</a:t>
              </a:r>
              <a:r>
                <a:rPr lang="fr-FR" sz="1100" baseline="-25000" dirty="0" smtClean="0"/>
                <a:t>S</a:t>
              </a:r>
              <a:endParaRPr lang="fr-FR" sz="1100" baseline="-25000" dirty="0"/>
            </a:p>
          </p:txBody>
        </p:sp>
      </p:grpSp>
      <p:sp>
        <p:nvSpPr>
          <p:cNvPr id="140" name="ZoneTexte 139"/>
          <p:cNvSpPr txBox="1"/>
          <p:nvPr/>
        </p:nvSpPr>
        <p:spPr>
          <a:xfrm>
            <a:off x="1669049" y="2836389"/>
            <a:ext cx="1675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Capteur potentiométrique linéaire</a:t>
            </a:r>
            <a:endParaRPr lang="fr-FR" sz="1100" baseline="-25000" dirty="0"/>
          </a:p>
        </p:txBody>
      </p:sp>
    </p:spTree>
    <p:extLst>
      <p:ext uri="{BB962C8B-B14F-4D97-AF65-F5344CB8AC3E}">
        <p14:creationId xmlns:p14="http://schemas.microsoft.com/office/powerpoint/2010/main" val="3180115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/>
          <p:cNvGrpSpPr/>
          <p:nvPr/>
        </p:nvGrpSpPr>
        <p:grpSpPr>
          <a:xfrm>
            <a:off x="971600" y="1052736"/>
            <a:ext cx="1584176" cy="216024"/>
            <a:chOff x="971600" y="1052736"/>
            <a:chExt cx="1584176" cy="216024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971600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 flipH="1">
              <a:off x="1475656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H="1">
              <a:off x="1187624" y="1052736"/>
              <a:ext cx="288032" cy="216024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1835696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2339752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H="1">
              <a:off x="2051720" y="1052736"/>
              <a:ext cx="396044" cy="216024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2339752" y="1052736"/>
              <a:ext cx="0" cy="216024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52" y="2060848"/>
            <a:ext cx="20002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Ellipse 19"/>
          <p:cNvSpPr/>
          <p:nvPr/>
        </p:nvSpPr>
        <p:spPr>
          <a:xfrm rot="1800000">
            <a:off x="2784302" y="2318557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0" y="1353527"/>
            <a:ext cx="2747010" cy="80454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 rot="16200000">
            <a:off x="5958636" y="1782354"/>
            <a:ext cx="667495" cy="144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kern="0" dirty="0" smtClean="0">
                <a:solidFill>
                  <a:prstClr val="black"/>
                </a:solidFill>
                <a:latin typeface="Calibri"/>
              </a:rPr>
              <a:t>PIECE</a:t>
            </a:r>
            <a:endParaRPr kumimoji="0" lang="fr-FR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80312" y="1755799"/>
            <a:ext cx="539066" cy="144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kern="0" dirty="0" smtClean="0">
                <a:solidFill>
                  <a:prstClr val="black"/>
                </a:solidFill>
                <a:latin typeface="Calibri"/>
              </a:rPr>
              <a:t>PIECE</a:t>
            </a:r>
            <a:endParaRPr kumimoji="0" lang="fr-FR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2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103585" y="726659"/>
            <a:ext cx="4620544" cy="65366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6740" y="975382"/>
            <a:ext cx="1008000" cy="28803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1565" y="975398"/>
            <a:ext cx="1008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975398"/>
            <a:ext cx="1080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60430" y="109193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>
          <a:xfrm>
            <a:off x="2354740" y="1118126"/>
            <a:ext cx="51682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/>
          <p:nvPr/>
        </p:nvCxnSpPr>
        <p:spPr>
          <a:xfrm flipV="1">
            <a:off x="3879565" y="1118127"/>
            <a:ext cx="548419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5520949" y="1126177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Connecteur droit 23"/>
          <p:cNvCxnSpPr/>
          <p:nvPr/>
        </p:nvCxnSpPr>
        <p:spPr>
          <a:xfrm flipV="1">
            <a:off x="873125" y="1232922"/>
            <a:ext cx="0" cy="333907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6" name="Connecteur droit 25"/>
          <p:cNvCxnSpPr/>
          <p:nvPr/>
        </p:nvCxnSpPr>
        <p:spPr>
          <a:xfrm>
            <a:off x="861250" y="12210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-135461" y="1053490"/>
            <a:ext cx="1099713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857509" y="787421"/>
            <a:ext cx="1090755" cy="66140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312091" y="549438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 flipV="1">
            <a:off x="1232560" y="1664425"/>
            <a:ext cx="0" cy="67720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1232560" y="2341628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1252960" y="1895014"/>
            <a:ext cx="1064525" cy="322957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 droite 46"/>
          <p:cNvSpPr/>
          <p:nvPr/>
        </p:nvSpPr>
        <p:spPr>
          <a:xfrm>
            <a:off x="2850578" y="2688705"/>
            <a:ext cx="280840" cy="277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 53"/>
          <p:cNvSpPr/>
          <p:nvPr/>
        </p:nvSpPr>
        <p:spPr>
          <a:xfrm rot="16200000" flipH="1">
            <a:off x="4115361" y="1966153"/>
            <a:ext cx="553959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010100010</a:t>
            </a:r>
            <a:endParaRPr lang="fr-FR" sz="1000" dirty="0"/>
          </a:p>
        </p:txBody>
      </p:sp>
      <p:sp>
        <p:nvSpPr>
          <p:cNvPr id="55" name="Rectangle 54"/>
          <p:cNvSpPr/>
          <p:nvPr/>
        </p:nvSpPr>
        <p:spPr>
          <a:xfrm rot="16200000" flipH="1">
            <a:off x="4232107" y="1884878"/>
            <a:ext cx="716507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0101001101010</a:t>
            </a:r>
            <a:endParaRPr lang="fr-FR" sz="800" dirty="0"/>
          </a:p>
        </p:txBody>
      </p:sp>
      <p:sp>
        <p:nvSpPr>
          <p:cNvPr id="56" name="Rectangle 55"/>
          <p:cNvSpPr/>
          <p:nvPr/>
        </p:nvSpPr>
        <p:spPr>
          <a:xfrm rot="16200000" flipH="1">
            <a:off x="4562619" y="2016221"/>
            <a:ext cx="453826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0101001</a:t>
            </a:r>
            <a:endParaRPr lang="fr-FR" sz="800" dirty="0"/>
          </a:p>
        </p:txBody>
      </p:sp>
      <p:sp>
        <p:nvSpPr>
          <p:cNvPr id="57" name="Rectangle 56"/>
          <p:cNvSpPr/>
          <p:nvPr/>
        </p:nvSpPr>
        <p:spPr>
          <a:xfrm rot="16200000" flipH="1">
            <a:off x="4874097" y="2129679"/>
            <a:ext cx="226913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10</a:t>
            </a:r>
            <a:endParaRPr lang="fr-FR" sz="1000" dirty="0"/>
          </a:p>
        </p:txBody>
      </p:sp>
      <p:sp>
        <p:nvSpPr>
          <p:cNvPr id="58" name="Rectangle 57"/>
          <p:cNvSpPr/>
          <p:nvPr/>
        </p:nvSpPr>
        <p:spPr>
          <a:xfrm rot="16200000" flipH="1">
            <a:off x="5047085" y="2104643"/>
            <a:ext cx="276981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1010</a:t>
            </a:r>
            <a:endParaRPr lang="fr-FR" sz="800" dirty="0"/>
          </a:p>
        </p:txBody>
      </p:sp>
      <p:sp>
        <p:nvSpPr>
          <p:cNvPr id="59" name="ZoneTexte 58"/>
          <p:cNvSpPr txBox="1"/>
          <p:nvPr/>
        </p:nvSpPr>
        <p:spPr>
          <a:xfrm>
            <a:off x="928724" y="2395538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analogique</a:t>
            </a:r>
            <a:endParaRPr lang="fr-FR" sz="1200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2816640" y="1679097"/>
            <a:ext cx="0" cy="6710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816640" y="2350109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rme libre 49"/>
          <p:cNvSpPr/>
          <p:nvPr/>
        </p:nvSpPr>
        <p:spPr>
          <a:xfrm>
            <a:off x="2837040" y="1903495"/>
            <a:ext cx="1064525" cy="322957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2557740" y="2395538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numérique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3995936" y="2395346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binaire</a:t>
            </a:r>
            <a:endParaRPr lang="fr-FR" sz="1200" dirty="0"/>
          </a:p>
        </p:txBody>
      </p:sp>
      <p:sp>
        <p:nvSpPr>
          <p:cNvPr id="62" name="Éclair 61"/>
          <p:cNvSpPr/>
          <p:nvPr/>
        </p:nvSpPr>
        <p:spPr>
          <a:xfrm rot="6762220" flipH="1">
            <a:off x="993695" y="1284697"/>
            <a:ext cx="294375" cy="429069"/>
          </a:xfrm>
          <a:prstGeom prst="lightningBol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Éclair 62"/>
          <p:cNvSpPr/>
          <p:nvPr/>
        </p:nvSpPr>
        <p:spPr>
          <a:xfrm rot="14837780">
            <a:off x="2251655" y="1313853"/>
            <a:ext cx="294375" cy="429069"/>
          </a:xfrm>
          <a:prstGeom prst="lightningBol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4297712" y="1566829"/>
            <a:ext cx="0" cy="7711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297712" y="2345283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ccolade ouvrante 65"/>
          <p:cNvSpPr/>
          <p:nvPr/>
        </p:nvSpPr>
        <p:spPr>
          <a:xfrm rot="5400000">
            <a:off x="3938004" y="190451"/>
            <a:ext cx="276334" cy="2752757"/>
          </a:xfrm>
          <a:prstGeom prst="leftBrace">
            <a:avLst>
              <a:gd name="adj1" fmla="val 53336"/>
              <a:gd name="adj2" fmla="val 6753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/>
          <p:cNvSpPr txBox="1"/>
          <p:nvPr/>
        </p:nvSpPr>
        <p:spPr>
          <a:xfrm>
            <a:off x="2609035" y="2688705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Codage</a:t>
            </a:r>
            <a:endParaRPr lang="fr-FR" sz="1200" dirty="0"/>
          </a:p>
        </p:txBody>
      </p:sp>
      <p:sp>
        <p:nvSpPr>
          <p:cNvPr id="69" name="Flèche droite 68"/>
          <p:cNvSpPr/>
          <p:nvPr/>
        </p:nvSpPr>
        <p:spPr>
          <a:xfrm>
            <a:off x="2485828" y="1864527"/>
            <a:ext cx="280840" cy="277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70" name="Flèche droite 69"/>
          <p:cNvSpPr/>
          <p:nvPr/>
        </p:nvSpPr>
        <p:spPr>
          <a:xfrm>
            <a:off x="3984595" y="1864785"/>
            <a:ext cx="280840" cy="277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93343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1719" y="1268760"/>
            <a:ext cx="1109531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Capter une information</a:t>
            </a:r>
            <a:endParaRPr lang="fr-FR" sz="120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2267744" y="1772816"/>
            <a:ext cx="0" cy="3600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flipH="1">
            <a:off x="2267744" y="2132856"/>
            <a:ext cx="720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267744" y="1867376"/>
            <a:ext cx="679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Capteur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1331639" y="1520788"/>
            <a:ext cx="720080" cy="0"/>
          </a:xfrm>
          <a:prstGeom prst="line">
            <a:avLst/>
          </a:prstGeom>
          <a:ln>
            <a:headEnd type="stealth" w="med" len="lg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161250" y="1520788"/>
            <a:ext cx="720080" cy="0"/>
          </a:xfrm>
          <a:prstGeom prst="line">
            <a:avLst/>
          </a:prstGeom>
          <a:ln>
            <a:headEnd type="stealth" w="med" len="lg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1567683"/>
            <a:ext cx="142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Effort, température, position, vitesse, …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67544" y="1170100"/>
            <a:ext cx="142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Grandeur physique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419872" y="1599499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Signal logique, numérique ou analogique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419872" y="1201916"/>
            <a:ext cx="142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Signal électrique</a:t>
            </a:r>
            <a:endParaRPr lang="fr-FR" sz="1200" dirty="0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2339752" y="1052736"/>
            <a:ext cx="0" cy="216024"/>
          </a:xfrm>
          <a:prstGeom prst="line">
            <a:avLst/>
          </a:prstGeom>
          <a:ln>
            <a:headEnd type="stealth" w="med" len="lg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195736" y="775737"/>
            <a:ext cx="652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Energie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22696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971600" y="548680"/>
            <a:ext cx="1728192" cy="1440160"/>
            <a:chOff x="971600" y="548680"/>
            <a:chExt cx="1728192" cy="1440160"/>
          </a:xfrm>
        </p:grpSpPr>
        <p:cxnSp>
          <p:nvCxnSpPr>
            <p:cNvPr id="5" name="Connecteur droit avec flèche 4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971600" y="800708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09896" y="972560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Dérive</a:t>
              </a:r>
              <a:endParaRPr lang="fr-FR" sz="1200" dirty="0"/>
            </a:p>
          </p:txBody>
        </p:sp>
      </p:grpSp>
      <p:sp>
        <p:nvSpPr>
          <p:cNvPr id="36" name="Forme libre 35"/>
          <p:cNvSpPr/>
          <p:nvPr/>
        </p:nvSpPr>
        <p:spPr>
          <a:xfrm>
            <a:off x="3774453" y="1050167"/>
            <a:ext cx="1428750" cy="942975"/>
          </a:xfrm>
          <a:custGeom>
            <a:avLst/>
            <a:gdLst>
              <a:gd name="connsiteX0" fmla="*/ 0 w 1428750"/>
              <a:gd name="connsiteY0" fmla="*/ 942975 h 942975"/>
              <a:gd name="connsiteX1" fmla="*/ 333375 w 1428750"/>
              <a:gd name="connsiteY1" fmla="*/ 266700 h 942975"/>
              <a:gd name="connsiteX2" fmla="*/ 1428750 w 1428750"/>
              <a:gd name="connsiteY2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0" h="942975">
                <a:moveTo>
                  <a:pt x="0" y="942975"/>
                </a:moveTo>
                <a:cubicBezTo>
                  <a:pt x="47625" y="683419"/>
                  <a:pt x="95250" y="423863"/>
                  <a:pt x="333375" y="266700"/>
                </a:cubicBezTo>
                <a:cubicBezTo>
                  <a:pt x="571500" y="109537"/>
                  <a:pt x="1000125" y="54768"/>
                  <a:pt x="1428750" y="0"/>
                </a:cubicBezTo>
              </a:path>
            </a:pathLst>
          </a:cu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3917074" y="758879"/>
            <a:ext cx="1143508" cy="461665"/>
          </a:xfrm>
          <a:prstGeom prst="rect">
            <a:avLst/>
          </a:prstGeom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Courbe non linéaire</a:t>
            </a:r>
            <a:endParaRPr lang="fr-FR" sz="12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779404" y="5430044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779404" y="6870204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76564" y="5285681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6156176" y="6560146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4779404" y="5934100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6156176" y="6011624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53" name="ZoneTexte 52"/>
          <p:cNvSpPr txBox="1"/>
          <p:nvPr/>
        </p:nvSpPr>
        <p:spPr>
          <a:xfrm>
            <a:off x="5283460" y="5648184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Hystérésis</a:t>
            </a:r>
            <a:endParaRPr lang="fr-FR" sz="1200" dirty="0"/>
          </a:p>
        </p:txBody>
      </p:sp>
      <p:grpSp>
        <p:nvGrpSpPr>
          <p:cNvPr id="7" name="Groupe 6"/>
          <p:cNvGrpSpPr/>
          <p:nvPr/>
        </p:nvGrpSpPr>
        <p:grpSpPr>
          <a:xfrm>
            <a:off x="4499992" y="3020805"/>
            <a:ext cx="1647564" cy="935360"/>
            <a:chOff x="4779404" y="5938639"/>
            <a:chExt cx="1647564" cy="935360"/>
          </a:xfrm>
        </p:grpSpPr>
        <p:cxnSp>
          <p:nvCxnSpPr>
            <p:cNvPr id="51" name="Connecteur droit 50"/>
            <p:cNvCxnSpPr/>
            <p:nvPr/>
          </p:nvCxnSpPr>
          <p:spPr>
            <a:xfrm flipV="1">
              <a:off x="4779404" y="5938639"/>
              <a:ext cx="1224136" cy="78754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H="1">
              <a:off x="4986808" y="5945485"/>
              <a:ext cx="1440160" cy="92851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003540" y="5941690"/>
              <a:ext cx="42342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necteur droit avec flèche 60"/>
          <p:cNvCxnSpPr/>
          <p:nvPr/>
        </p:nvCxnSpPr>
        <p:spPr>
          <a:xfrm flipV="1">
            <a:off x="971600" y="486916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971600" y="630932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268760" y="472479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2348372" y="599926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971600" y="537321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2348372" y="545074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1159489" y="5003696"/>
            <a:ext cx="11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en escalier</a:t>
            </a:r>
            <a:endParaRPr lang="fr-FR" sz="1200" dirty="0"/>
          </a:p>
        </p:txBody>
      </p:sp>
      <p:grpSp>
        <p:nvGrpSpPr>
          <p:cNvPr id="4" name="Groupe 3"/>
          <p:cNvGrpSpPr/>
          <p:nvPr/>
        </p:nvGrpSpPr>
        <p:grpSpPr>
          <a:xfrm>
            <a:off x="971257" y="3409799"/>
            <a:ext cx="1235596" cy="623566"/>
            <a:chOff x="960140" y="5551392"/>
            <a:chExt cx="1235596" cy="623566"/>
          </a:xfrm>
        </p:grpSpPr>
        <p:cxnSp>
          <p:nvCxnSpPr>
            <p:cNvPr id="69" name="Connecteur droit 68"/>
            <p:cNvCxnSpPr/>
            <p:nvPr/>
          </p:nvCxnSpPr>
          <p:spPr>
            <a:xfrm>
              <a:off x="960140" y="6174958"/>
              <a:ext cx="3715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1331640" y="5999262"/>
              <a:ext cx="0" cy="175696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1331640" y="5999262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1547664" y="5851748"/>
              <a:ext cx="0" cy="154203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1547664" y="5851748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1763688" y="5727739"/>
              <a:ext cx="0" cy="12400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>
              <a:off x="1763688" y="5727739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1979712" y="5551392"/>
              <a:ext cx="0" cy="175696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1979712" y="5551392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3771292" y="562580"/>
            <a:ext cx="1728192" cy="1440160"/>
            <a:chOff x="971600" y="548680"/>
            <a:chExt cx="1728192" cy="1440160"/>
          </a:xfrm>
        </p:grpSpPr>
        <p:cxnSp>
          <p:nvCxnSpPr>
            <p:cNvPr id="57" name="Connecteur droit avec flèche 56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66" name="Connecteur droit 65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6570984" y="576480"/>
            <a:ext cx="1728192" cy="1440160"/>
            <a:chOff x="6570984" y="576480"/>
            <a:chExt cx="1728192" cy="1440160"/>
          </a:xfrm>
        </p:grpSpPr>
        <p:grpSp>
          <p:nvGrpSpPr>
            <p:cNvPr id="74" name="Groupe 73"/>
            <p:cNvGrpSpPr/>
            <p:nvPr/>
          </p:nvGrpSpPr>
          <p:grpSpPr>
            <a:xfrm>
              <a:off x="6570984" y="576480"/>
              <a:ext cx="1728192" cy="1440160"/>
              <a:chOff x="971600" y="548680"/>
              <a:chExt cx="1728192" cy="1440160"/>
            </a:xfrm>
          </p:grpSpPr>
          <p:cxnSp>
            <p:nvCxnSpPr>
              <p:cNvPr id="75" name="Connecteur droit avec flèche 74"/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avec flèche 76"/>
              <p:cNvCxnSpPr/>
              <p:nvPr/>
            </p:nvCxnSpPr>
            <p:spPr>
              <a:xfrm>
                <a:off x="971600" y="1988840"/>
                <a:ext cx="1728192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ZoneTexte 77"/>
              <p:cNvSpPr txBox="1"/>
              <p:nvPr/>
            </p:nvSpPr>
            <p:spPr>
              <a:xfrm>
                <a:off x="974761" y="559436"/>
                <a:ext cx="702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Mesure</a:t>
                </a:r>
                <a:endParaRPr lang="fr-FR" sz="1200" dirty="0"/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1829941" y="1711841"/>
                <a:ext cx="855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200" dirty="0"/>
                  <a:t>G</a:t>
                </a:r>
                <a:r>
                  <a:rPr lang="fr-FR" sz="1200" dirty="0" smtClean="0"/>
                  <a:t>randeur</a:t>
                </a:r>
                <a:endParaRPr lang="fr-FR" sz="1200" dirty="0"/>
              </a:p>
            </p:txBody>
          </p:sp>
          <p:cxnSp>
            <p:nvCxnSpPr>
              <p:cNvPr id="84" name="Connecteur droit 83"/>
              <p:cNvCxnSpPr/>
              <p:nvPr/>
            </p:nvCxnSpPr>
            <p:spPr>
              <a:xfrm flipV="1">
                <a:off x="971600" y="1052736"/>
                <a:ext cx="1440160" cy="936104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ZoneTexte 87"/>
              <p:cNvSpPr txBox="1"/>
              <p:nvPr/>
            </p:nvSpPr>
            <p:spPr>
              <a:xfrm rot="19607210">
                <a:off x="1547664" y="1273168"/>
                <a:ext cx="11435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Courbe exacte</a:t>
                </a:r>
                <a:endParaRPr lang="fr-FR" sz="1200" dirty="0"/>
              </a:p>
            </p:txBody>
          </p:sp>
          <p:sp>
            <p:nvSpPr>
              <p:cNvPr id="89" name="ZoneTexte 88"/>
              <p:cNvSpPr txBox="1"/>
              <p:nvPr/>
            </p:nvSpPr>
            <p:spPr>
              <a:xfrm>
                <a:off x="1119926" y="1052736"/>
                <a:ext cx="11435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Dérive</a:t>
                </a:r>
                <a:endParaRPr lang="fr-FR" sz="1200" dirty="0"/>
              </a:p>
            </p:txBody>
          </p:sp>
        </p:grpSp>
        <p:cxnSp>
          <p:nvCxnSpPr>
            <p:cNvPr id="90" name="Connecteur droit 89"/>
            <p:cNvCxnSpPr/>
            <p:nvPr/>
          </p:nvCxnSpPr>
          <p:spPr>
            <a:xfrm flipV="1">
              <a:off x="6570984" y="828508"/>
              <a:ext cx="1440160" cy="1188132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e 90"/>
          <p:cNvGrpSpPr/>
          <p:nvPr/>
        </p:nvGrpSpPr>
        <p:grpSpPr>
          <a:xfrm>
            <a:off x="971600" y="2708920"/>
            <a:ext cx="1728192" cy="1440160"/>
            <a:chOff x="971600" y="548680"/>
            <a:chExt cx="1728192" cy="1440160"/>
          </a:xfrm>
        </p:grpSpPr>
        <p:cxnSp>
          <p:nvCxnSpPr>
            <p:cNvPr id="92" name="Connecteur droit avec flèche 91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96" name="Connecteur droit 95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ZoneTexte 97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  <p:sp>
          <p:nvSpPr>
            <p:cNvPr id="99" name="ZoneTexte 98"/>
            <p:cNvSpPr txBox="1"/>
            <p:nvPr/>
          </p:nvSpPr>
          <p:spPr>
            <a:xfrm>
              <a:off x="1109896" y="836712"/>
              <a:ext cx="1143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quantifiée</a:t>
              </a:r>
              <a:endParaRPr lang="fr-FR" sz="1200" dirty="0"/>
            </a:p>
          </p:txBody>
        </p:sp>
      </p:grpSp>
      <p:grpSp>
        <p:nvGrpSpPr>
          <p:cNvPr id="110" name="Groupe 109"/>
          <p:cNvGrpSpPr/>
          <p:nvPr/>
        </p:nvGrpSpPr>
        <p:grpSpPr>
          <a:xfrm>
            <a:off x="4505975" y="2526905"/>
            <a:ext cx="1728192" cy="1440160"/>
            <a:chOff x="971600" y="548680"/>
            <a:chExt cx="1728192" cy="1440160"/>
          </a:xfrm>
        </p:grpSpPr>
        <p:cxnSp>
          <p:nvCxnSpPr>
            <p:cNvPr id="111" name="Connecteur droit avec flèche 110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ZoneTexte 112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115" name="Connecteur droit 114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15"/>
            <p:cNvSpPr txBox="1"/>
            <p:nvPr/>
          </p:nvSpPr>
          <p:spPr>
            <a:xfrm rot="19607210">
              <a:off x="1460804" y="1134721"/>
              <a:ext cx="11435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smtClean="0"/>
                <a:t>Courbe exacte</a:t>
              </a:r>
              <a:endParaRPr lang="fr-FR" sz="700" dirty="0"/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1037625" y="1029760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Hystérésis</a:t>
              </a:r>
              <a:endParaRPr lang="fr-F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228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-1370667" y="3120620"/>
            <a:ext cx="12666406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sz="1400" i="1" kern="0" dirty="0" smtClean="0">
                <a:solidFill>
                  <a:prstClr val="black"/>
                </a:solidFill>
              </a:rPr>
              <a:t>Chaîne d’énergie</a:t>
            </a:r>
          </a:p>
        </p:txBody>
      </p:sp>
      <p:grpSp>
        <p:nvGrpSpPr>
          <p:cNvPr id="2" name="Groupe 132"/>
          <p:cNvGrpSpPr/>
          <p:nvPr/>
        </p:nvGrpSpPr>
        <p:grpSpPr>
          <a:xfrm>
            <a:off x="-1910578" y="3415083"/>
            <a:ext cx="13014056" cy="576000"/>
            <a:chOff x="-1910578" y="3415083"/>
            <a:chExt cx="13014056" cy="576000"/>
          </a:xfrm>
        </p:grpSpPr>
        <p:sp>
          <p:nvSpPr>
            <p:cNvPr id="8" name="Rectangle 7"/>
            <p:cNvSpPr/>
            <p:nvPr/>
          </p:nvSpPr>
          <p:spPr>
            <a:xfrm>
              <a:off x="98183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ALIMENTER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2554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TRANSMETTRE</a:t>
              </a:r>
              <a:endParaRPr sz="1100" kern="0" dirty="0">
                <a:solidFill>
                  <a:prstClr val="black"/>
                </a:solidFill>
              </a:endParaRPr>
            </a:p>
          </p:txBody>
        </p:sp>
        <p:cxnSp>
          <p:nvCxnSpPr>
            <p:cNvPr id="22" name="Connecteur droit 21"/>
            <p:cNvCxnSpPr>
              <a:endCxn id="8" idx="1"/>
            </p:cNvCxnSpPr>
            <p:nvPr/>
          </p:nvCxnSpPr>
          <p:spPr>
            <a:xfrm>
              <a:off x="261595" y="3700296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3" name="Connecteur droit 22"/>
            <p:cNvCxnSpPr>
              <a:endCxn id="108" idx="1"/>
            </p:cNvCxnSpPr>
            <p:nvPr/>
          </p:nvCxnSpPr>
          <p:spPr>
            <a:xfrm flipV="1">
              <a:off x="4556766" y="3703083"/>
              <a:ext cx="765922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Connecteur droit 23"/>
            <p:cNvCxnSpPr>
              <a:endCxn id="11" idx="1"/>
            </p:cNvCxnSpPr>
            <p:nvPr/>
          </p:nvCxnSpPr>
          <p:spPr>
            <a:xfrm>
              <a:off x="6762688" y="3700296"/>
              <a:ext cx="699866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-117840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STOCKER</a:t>
              </a:r>
            </a:p>
            <a:p>
              <a:pPr algn="ctr">
                <a:defRPr/>
              </a:pPr>
              <a:endParaRPr sz="1200" kern="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116766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MODULER</a:t>
              </a:r>
            </a:p>
          </p:txBody>
        </p:sp>
        <p:cxnSp>
          <p:nvCxnSpPr>
            <p:cNvPr id="103" name="Connecteur droit 102"/>
            <p:cNvCxnSpPr>
              <a:endCxn id="102" idx="1"/>
            </p:cNvCxnSpPr>
            <p:nvPr/>
          </p:nvCxnSpPr>
          <p:spPr>
            <a:xfrm flipV="1">
              <a:off x="2421835" y="3703083"/>
              <a:ext cx="694931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08" name="Rectangle 107"/>
            <p:cNvSpPr/>
            <p:nvPr/>
          </p:nvSpPr>
          <p:spPr>
            <a:xfrm>
              <a:off x="532268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CONVERTIR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66347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AGIR</a:t>
              </a:r>
            </a:p>
            <a:p>
              <a:pPr algn="ctr">
                <a:defRPr/>
              </a:pPr>
              <a:endParaRPr sz="1200" kern="0" dirty="0" smtClean="0">
                <a:solidFill>
                  <a:prstClr val="black"/>
                </a:solidFill>
              </a:endParaRPr>
            </a:p>
          </p:txBody>
        </p:sp>
        <p:cxnSp>
          <p:nvCxnSpPr>
            <p:cNvPr id="119" name="Connecteur droit 118"/>
            <p:cNvCxnSpPr>
              <a:endCxn id="118" idx="1"/>
            </p:cNvCxnSpPr>
            <p:nvPr/>
          </p:nvCxnSpPr>
          <p:spPr>
            <a:xfrm>
              <a:off x="8902554" y="3700296"/>
              <a:ext cx="760924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79" name="Connecteur droit 178"/>
            <p:cNvCxnSpPr/>
            <p:nvPr/>
          </p:nvCxnSpPr>
          <p:spPr>
            <a:xfrm>
              <a:off x="-1910578" y="3697509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Groupe 124"/>
          <p:cNvGrpSpPr/>
          <p:nvPr/>
        </p:nvGrpSpPr>
        <p:grpSpPr>
          <a:xfrm>
            <a:off x="463753" y="116632"/>
            <a:ext cx="8947498" cy="2315601"/>
            <a:chOff x="-105086" y="-182746"/>
            <a:chExt cx="8947498" cy="231560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-105086" y="-182746"/>
              <a:ext cx="8564537" cy="23156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>
                <a:defRPr/>
              </a:pPr>
              <a:r>
                <a:rPr sz="1400" i="1" kern="0" dirty="0" smtClean="0">
                  <a:solidFill>
                    <a:prstClr val="black"/>
                  </a:solidFill>
                </a:rPr>
                <a:t>Chaîne d’information</a:t>
              </a:r>
            </a:p>
          </p:txBody>
        </p:sp>
        <p:grpSp>
          <p:nvGrpSpPr>
            <p:cNvPr id="10" name="Groupe 123"/>
            <p:cNvGrpSpPr/>
            <p:nvPr/>
          </p:nvGrpSpPr>
          <p:grpSpPr>
            <a:xfrm>
              <a:off x="135397" y="552192"/>
              <a:ext cx="8707015" cy="1390312"/>
              <a:chOff x="251520" y="552192"/>
              <a:chExt cx="8707015" cy="13903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52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ACQUERIR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6691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TRAITER MEMORISER</a:t>
                </a:r>
                <a:endParaRPr sz="800" kern="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2613" y="1366504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COMMUNIQUER</a:t>
                </a:r>
              </a:p>
            </p:txBody>
          </p:sp>
          <p:cxnSp>
            <p:nvCxnSpPr>
              <p:cNvPr id="14" name="Connecteur droit avec flèche 13"/>
              <p:cNvCxnSpPr>
                <a:stCxn id="5" idx="3"/>
                <a:endCxn id="51" idx="1"/>
              </p:cNvCxnSpPr>
              <p:nvPr/>
            </p:nvCxnSpPr>
            <p:spPr>
              <a:xfrm>
                <a:off x="1691520" y="840192"/>
                <a:ext cx="72024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" name="Connecteur droit avec flèche 14"/>
              <p:cNvCxnSpPr/>
              <p:nvPr/>
            </p:nvCxnSpPr>
            <p:spPr>
              <a:xfrm>
                <a:off x="5986691" y="69269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>
              <a:xfrm>
                <a:off x="241176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50" kern="0" dirty="0" smtClean="0">
                    <a:solidFill>
                      <a:prstClr val="black"/>
                    </a:solidFill>
                  </a:rPr>
                  <a:t>CODER</a:t>
                </a:r>
              </a:p>
            </p:txBody>
          </p:sp>
          <p:cxnSp>
            <p:nvCxnSpPr>
              <p:cNvPr id="54" name="Connecteur droit avec flèche 53"/>
              <p:cNvCxnSpPr>
                <a:stCxn id="51" idx="3"/>
                <a:endCxn id="6" idx="1"/>
              </p:cNvCxnSpPr>
              <p:nvPr/>
            </p:nvCxnSpPr>
            <p:spPr>
              <a:xfrm>
                <a:off x="3851760" y="840192"/>
                <a:ext cx="69493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63" name="Rectangle 62"/>
              <p:cNvSpPr/>
              <p:nvPr/>
            </p:nvSpPr>
            <p:spPr>
              <a:xfrm>
                <a:off x="6752613" y="559526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RESTITUER</a:t>
                </a:r>
              </a:p>
            </p:txBody>
          </p:sp>
          <p:cxnSp>
            <p:nvCxnSpPr>
              <p:cNvPr id="77" name="Connecteur droit avec flèche 76"/>
              <p:cNvCxnSpPr>
                <a:endCxn id="7" idx="1"/>
              </p:cNvCxnSpPr>
              <p:nvPr/>
            </p:nvCxnSpPr>
            <p:spPr>
              <a:xfrm>
                <a:off x="6369652" y="1654504"/>
                <a:ext cx="3829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H="1" flipV="1">
                <a:off x="6369652" y="980728"/>
                <a:ext cx="1" cy="6737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avec flèche 86"/>
              <p:cNvCxnSpPr/>
              <p:nvPr/>
            </p:nvCxnSpPr>
            <p:spPr>
              <a:xfrm flipH="1">
                <a:off x="5986692" y="980728"/>
                <a:ext cx="38296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4" name="Connecteur droit avec flèche 133"/>
              <p:cNvCxnSpPr/>
              <p:nvPr/>
            </p:nvCxnSpPr>
            <p:spPr>
              <a:xfrm>
                <a:off x="8192613" y="84752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>
                <a:stCxn id="7" idx="3"/>
              </p:cNvCxnSpPr>
              <p:nvPr/>
            </p:nvCxnSpPr>
            <p:spPr>
              <a:xfrm>
                <a:off x="8192613" y="1654504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</p:grpSp>
      <p:sp>
        <p:nvSpPr>
          <p:cNvPr id="139" name="ZoneTexte 138"/>
          <p:cNvSpPr txBox="1"/>
          <p:nvPr/>
        </p:nvSpPr>
        <p:spPr>
          <a:xfrm>
            <a:off x="9411251" y="916071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Informations destinées  l’utilisateur</a:t>
            </a:r>
            <a:endParaRPr sz="1200" b="1" i="1" dirty="0">
              <a:solidFill>
                <a:srgbClr val="1F497D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9411251" y="1723049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Informations issues et venant de l’extérieur</a:t>
            </a:r>
            <a:endParaRPr sz="1200" b="1" i="1" dirty="0">
              <a:solidFill>
                <a:srgbClr val="1F497D"/>
              </a:solidFill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-1178405" y="764704"/>
            <a:ext cx="13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Consignes de l’utilisateur</a:t>
            </a:r>
            <a:endParaRPr sz="1200" b="1" i="1" dirty="0">
              <a:solidFill>
                <a:srgbClr val="1F497D"/>
              </a:solidFill>
            </a:endParaRPr>
          </a:p>
        </p:txBody>
      </p:sp>
      <p:cxnSp>
        <p:nvCxnSpPr>
          <p:cNvPr id="143" name="Connecteur droit avec flèche 142"/>
          <p:cNvCxnSpPr>
            <a:stCxn id="141" idx="3"/>
          </p:cNvCxnSpPr>
          <p:nvPr/>
        </p:nvCxnSpPr>
        <p:spPr>
          <a:xfrm>
            <a:off x="192262" y="995537"/>
            <a:ext cx="51197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7" name="Connecteur droit 146"/>
          <p:cNvCxnSpPr/>
          <p:nvPr/>
        </p:nvCxnSpPr>
        <p:spPr>
          <a:xfrm>
            <a:off x="192262" y="1277319"/>
            <a:ext cx="518476" cy="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48" name="Connecteur droit 147"/>
          <p:cNvCxnSpPr/>
          <p:nvPr/>
        </p:nvCxnSpPr>
        <p:spPr>
          <a:xfrm flipV="1">
            <a:off x="192262" y="1277319"/>
            <a:ext cx="0" cy="150082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4" name="Connecteur droit 153"/>
          <p:cNvCxnSpPr/>
          <p:nvPr/>
        </p:nvCxnSpPr>
        <p:spPr>
          <a:xfrm>
            <a:off x="192262" y="2778140"/>
            <a:ext cx="2924504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7" name="Connecteur droit 156"/>
          <p:cNvCxnSpPr/>
          <p:nvPr/>
        </p:nvCxnSpPr>
        <p:spPr>
          <a:xfrm flipV="1">
            <a:off x="3116766" y="2778141"/>
            <a:ext cx="0" cy="34247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2" name="Connecteur droit avec flèche 161"/>
          <p:cNvCxnSpPr/>
          <p:nvPr/>
        </p:nvCxnSpPr>
        <p:spPr>
          <a:xfrm flipV="1">
            <a:off x="7925329" y="2274918"/>
            <a:ext cx="1" cy="50322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5" name="Connecteur droit avec flèche 164"/>
          <p:cNvCxnSpPr>
            <a:endCxn id="102" idx="0"/>
          </p:cNvCxnSpPr>
          <p:nvPr/>
        </p:nvCxnSpPr>
        <p:spPr>
          <a:xfrm>
            <a:off x="3836766" y="2778141"/>
            <a:ext cx="0" cy="63694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Connecteur droit avec flèche 167"/>
          <p:cNvCxnSpPr/>
          <p:nvPr/>
        </p:nvCxnSpPr>
        <p:spPr>
          <a:xfrm flipH="1" flipV="1">
            <a:off x="3836766" y="2778140"/>
            <a:ext cx="4088563" cy="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72" name="ZoneTexte 171"/>
          <p:cNvSpPr txBox="1"/>
          <p:nvPr/>
        </p:nvSpPr>
        <p:spPr>
          <a:xfrm>
            <a:off x="73890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Capteur / IHM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289914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Capteur / CAN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4" name="ZoneTexte 173"/>
          <p:cNvSpPr txBox="1"/>
          <p:nvPr/>
        </p:nvSpPr>
        <p:spPr>
          <a:xfrm>
            <a:off x="4962537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Unité de commande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43151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IHM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6" name="ZoneTexte 175"/>
          <p:cNvSpPr txBox="1"/>
          <p:nvPr/>
        </p:nvSpPr>
        <p:spPr>
          <a:xfrm>
            <a:off x="7013848" y="1434250"/>
            <a:ext cx="200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Interface de communication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502578" y="2453365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1600" b="1" i="1" dirty="0" smtClean="0">
                <a:solidFill>
                  <a:srgbClr val="1F497D"/>
                </a:solidFill>
              </a:rPr>
              <a:t>Ordres</a:t>
            </a:r>
            <a:endParaRPr sz="1600" b="1" i="1" dirty="0">
              <a:solidFill>
                <a:srgbClr val="1F497D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2262" y="2453492"/>
            <a:ext cx="2924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1600" b="1" i="1" dirty="0" smtClean="0">
                <a:solidFill>
                  <a:srgbClr val="1F497D"/>
                </a:solidFill>
              </a:rPr>
              <a:t>Grandeurs physiques à acquérir</a:t>
            </a:r>
            <a:endParaRPr sz="1600" b="1" i="1" dirty="0">
              <a:solidFill>
                <a:srgbClr val="1F497D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-2599593" y="3407241"/>
            <a:ext cx="1228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1200" b="1" i="1" dirty="0" smtClean="0">
                <a:solidFill>
                  <a:srgbClr val="C0504D"/>
                </a:solidFill>
              </a:rPr>
              <a:t>Energie d’entrée</a:t>
            </a:r>
            <a:endParaRPr sz="1200" b="1" i="1" dirty="0">
              <a:solidFill>
                <a:srgbClr val="C0504D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238286" y="3427477"/>
            <a:ext cx="1318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1200" b="1" i="1" dirty="0" smtClean="0">
                <a:solidFill>
                  <a:srgbClr val="C0504D"/>
                </a:solidFill>
              </a:rPr>
              <a:t>Energies de sortie</a:t>
            </a:r>
            <a:endParaRPr sz="1200" b="1" i="1" dirty="0">
              <a:solidFill>
                <a:srgbClr val="C0504D"/>
              </a:solidFill>
            </a:endParaRPr>
          </a:p>
        </p:txBody>
      </p:sp>
      <p:cxnSp>
        <p:nvCxnSpPr>
          <p:cNvPr id="182" name="Connecteur droit 181"/>
          <p:cNvCxnSpPr/>
          <p:nvPr/>
        </p:nvCxnSpPr>
        <p:spPr>
          <a:xfrm>
            <a:off x="11103478" y="3705870"/>
            <a:ext cx="760924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-117840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Unité de stockage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981835" y="3991083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Unité d’alimentation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14207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Pré actionneur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530231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Actionneur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746255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Transmetteur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962279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Effecteur</a:t>
            </a:r>
            <a:endParaRPr sz="1200" i="1" dirty="0">
              <a:solidFill>
                <a:srgbClr val="C0504D"/>
              </a:solidFill>
            </a:endParaRPr>
          </a:p>
        </p:txBody>
      </p:sp>
      <p:cxnSp>
        <p:nvCxnSpPr>
          <p:cNvPr id="191" name="Connecteur droit 190"/>
          <p:cNvCxnSpPr/>
          <p:nvPr/>
        </p:nvCxnSpPr>
        <p:spPr>
          <a:xfrm flipV="1">
            <a:off x="261595" y="5085184"/>
            <a:ext cx="694931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2" name="Connecteur droit avec flèche 191"/>
          <p:cNvCxnSpPr/>
          <p:nvPr/>
        </p:nvCxnSpPr>
        <p:spPr>
          <a:xfrm>
            <a:off x="261595" y="5373216"/>
            <a:ext cx="72024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3" name="ZoneTexte 192"/>
          <p:cNvSpPr txBox="1"/>
          <p:nvPr/>
        </p:nvSpPr>
        <p:spPr>
          <a:xfrm>
            <a:off x="981835" y="5234716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Lien d’information</a:t>
            </a:r>
            <a:endParaRPr sz="1200" b="1" i="1" dirty="0">
              <a:solidFill>
                <a:srgbClr val="1F497D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81835" y="4957717"/>
            <a:ext cx="107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sz="1200" b="1" i="1" dirty="0" smtClean="0">
                <a:solidFill>
                  <a:srgbClr val="C0504D"/>
                </a:solidFill>
              </a:rPr>
              <a:t>Lien d’énergie</a:t>
            </a:r>
            <a:endParaRPr sz="1200" b="1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88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63753" y="332657"/>
            <a:ext cx="8284711" cy="144015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sz="1400" i="1" kern="0" dirty="0" smtClean="0">
                <a:solidFill>
                  <a:prstClr val="black"/>
                </a:solidFill>
              </a:rPr>
              <a:t>Chaîne d’information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04235" y="851569"/>
            <a:ext cx="5271921" cy="7772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sz="1000" kern="0" dirty="0" smtClean="0">
                <a:solidFill>
                  <a:prstClr val="black"/>
                </a:solidFill>
              </a:rPr>
              <a:t>ACQUERIR</a:t>
            </a:r>
          </a:p>
        </p:txBody>
      </p:sp>
      <p:cxnSp>
        <p:nvCxnSpPr>
          <p:cNvPr id="14" name="Connecteur droit avec flèche 13"/>
          <p:cNvCxnSpPr>
            <a:stCxn id="76" idx="3"/>
            <a:endCxn id="51" idx="1"/>
          </p:cNvCxnSpPr>
          <p:nvPr/>
        </p:nvCxnSpPr>
        <p:spPr>
          <a:xfrm>
            <a:off x="5796136" y="1304764"/>
            <a:ext cx="69294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489084" y="1016764"/>
            <a:ext cx="1440000" cy="576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sz="1050" kern="0" dirty="0" smtClean="0">
                <a:solidFill>
                  <a:prstClr val="black"/>
                </a:solidFill>
              </a:rPr>
              <a:t>CODER</a:t>
            </a:r>
          </a:p>
        </p:txBody>
      </p:sp>
      <p:cxnSp>
        <p:nvCxnSpPr>
          <p:cNvPr id="54" name="Connecteur droit avec flèche 53"/>
          <p:cNvCxnSpPr>
            <a:stCxn id="51" idx="3"/>
          </p:cNvCxnSpPr>
          <p:nvPr/>
        </p:nvCxnSpPr>
        <p:spPr>
          <a:xfrm>
            <a:off x="7929084" y="1304764"/>
            <a:ext cx="694931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arrow"/>
          </a:ln>
          <a:effectLst/>
        </p:spPr>
      </p:cxnSp>
      <p:cxnSp>
        <p:nvCxnSpPr>
          <p:cNvPr id="147" name="Connecteur droit 146"/>
          <p:cNvCxnSpPr>
            <a:endCxn id="69" idx="1"/>
          </p:cNvCxnSpPr>
          <p:nvPr/>
        </p:nvCxnSpPr>
        <p:spPr>
          <a:xfrm>
            <a:off x="251520" y="1304764"/>
            <a:ext cx="68774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939260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« Convertir »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98179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Capter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457098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Amplifier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716016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Filtrer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06953" y="1027765"/>
            <a:ext cx="1377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kern="0" dirty="0" smtClean="0">
                <a:solidFill>
                  <a:prstClr val="black"/>
                </a:solidFill>
              </a:rPr>
              <a:t>Grandeur physique</a:t>
            </a:r>
            <a:endParaRPr lang="fr-FR" sz="1200" dirty="0"/>
          </a:p>
        </p:txBody>
      </p:sp>
      <p:cxnSp>
        <p:nvCxnSpPr>
          <p:cNvPr id="85" name="Connecteur droit 84"/>
          <p:cNvCxnSpPr>
            <a:stCxn id="69" idx="3"/>
            <a:endCxn id="71" idx="1"/>
          </p:cNvCxnSpPr>
          <p:nvPr/>
        </p:nvCxnSpPr>
        <p:spPr>
          <a:xfrm>
            <a:off x="2019380" y="1304764"/>
            <a:ext cx="178799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8" name="Connecteur droit 87"/>
          <p:cNvCxnSpPr>
            <a:stCxn id="71" idx="3"/>
            <a:endCxn id="74" idx="1"/>
          </p:cNvCxnSpPr>
          <p:nvPr/>
        </p:nvCxnSpPr>
        <p:spPr>
          <a:xfrm>
            <a:off x="3278299" y="1304764"/>
            <a:ext cx="178799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1" name="Connecteur droit 90"/>
          <p:cNvCxnSpPr>
            <a:stCxn id="74" idx="3"/>
            <a:endCxn id="76" idx="1"/>
          </p:cNvCxnSpPr>
          <p:nvPr/>
        </p:nvCxnSpPr>
        <p:spPr>
          <a:xfrm>
            <a:off x="4537218" y="1304764"/>
            <a:ext cx="178798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44" name="Groupe 43"/>
          <p:cNvGrpSpPr/>
          <p:nvPr/>
        </p:nvGrpSpPr>
        <p:grpSpPr>
          <a:xfrm>
            <a:off x="694616" y="1525568"/>
            <a:ext cx="1325959" cy="585802"/>
            <a:chOff x="755576" y="1525568"/>
            <a:chExt cx="1325959" cy="585802"/>
          </a:xfrm>
        </p:grpSpPr>
        <p:sp>
          <p:nvSpPr>
            <p:cNvPr id="97" name="Rectangle 96"/>
            <p:cNvSpPr/>
            <p:nvPr/>
          </p:nvSpPr>
          <p:spPr>
            <a:xfrm>
              <a:off x="755576" y="1772816"/>
              <a:ext cx="1124884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physique 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43" name="Éclair 42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0" name="Groupe 99"/>
          <p:cNvGrpSpPr/>
          <p:nvPr/>
        </p:nvGrpSpPr>
        <p:grpSpPr>
          <a:xfrm>
            <a:off x="1945804" y="1531814"/>
            <a:ext cx="1366867" cy="585802"/>
            <a:chOff x="714668" y="1525568"/>
            <a:chExt cx="1366867" cy="585802"/>
          </a:xfrm>
        </p:grpSpPr>
        <p:sp>
          <p:nvSpPr>
            <p:cNvPr id="101" name="Rectangle 100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104" name="Éclair 103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5" name="Groupe 104"/>
          <p:cNvGrpSpPr/>
          <p:nvPr/>
        </p:nvGrpSpPr>
        <p:grpSpPr>
          <a:xfrm>
            <a:off x="3220373" y="1531814"/>
            <a:ext cx="1366867" cy="585802"/>
            <a:chOff x="714668" y="1525568"/>
            <a:chExt cx="1366867" cy="585802"/>
          </a:xfrm>
        </p:grpSpPr>
        <p:sp>
          <p:nvSpPr>
            <p:cNvPr id="106" name="Rectangle 105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107" name="Éclair 106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108"/>
          <p:cNvGrpSpPr/>
          <p:nvPr/>
        </p:nvGrpSpPr>
        <p:grpSpPr>
          <a:xfrm>
            <a:off x="4645293" y="1533932"/>
            <a:ext cx="1366867" cy="585802"/>
            <a:chOff x="714668" y="1525568"/>
            <a:chExt cx="1366867" cy="585802"/>
          </a:xfrm>
        </p:grpSpPr>
        <p:sp>
          <p:nvSpPr>
            <p:cNvPr id="110" name="Rectangle 109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111" name="Éclair 110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111"/>
          <p:cNvGrpSpPr/>
          <p:nvPr/>
        </p:nvGrpSpPr>
        <p:grpSpPr>
          <a:xfrm>
            <a:off x="6660232" y="1547054"/>
            <a:ext cx="1366867" cy="585802"/>
            <a:chOff x="714668" y="1525568"/>
            <a:chExt cx="1366867" cy="585802"/>
          </a:xfrm>
        </p:grpSpPr>
        <p:sp>
          <p:nvSpPr>
            <p:cNvPr id="113" name="Rectangle 112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</a:t>
              </a:r>
              <a:r>
                <a:rPr lang="fr-FR" sz="1100" b="1" kern="0" dirty="0" smtClean="0">
                  <a:solidFill>
                    <a:prstClr val="black"/>
                  </a:solidFill>
                </a:rPr>
                <a:t>numérique</a:t>
              </a:r>
              <a:r>
                <a:rPr lang="fr-FR" sz="1100" kern="0" dirty="0" smtClean="0">
                  <a:solidFill>
                    <a:prstClr val="black"/>
                  </a:solidFill>
                </a:rPr>
                <a:t>)</a:t>
              </a:r>
              <a:endParaRPr lang="fr-FR" sz="1100" dirty="0"/>
            </a:p>
          </p:txBody>
        </p:sp>
        <p:sp>
          <p:nvSpPr>
            <p:cNvPr id="114" name="Éclair 113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4200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58824743"/>
              </p:ext>
            </p:extLst>
          </p:nvPr>
        </p:nvGraphicFramePr>
        <p:xfrm>
          <a:off x="1979712" y="980728"/>
          <a:ext cx="2183904" cy="38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099763468"/>
              </p:ext>
            </p:extLst>
          </p:nvPr>
        </p:nvGraphicFramePr>
        <p:xfrm>
          <a:off x="4716016" y="2060848"/>
          <a:ext cx="2520280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8231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Tests unitaires</a:t>
            </a:r>
            <a:endParaRPr lang="fr-FR" sz="14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Réalisation</a:t>
            </a:r>
            <a:endParaRPr lang="fr-FR" sz="14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Conception détaillée</a:t>
            </a:r>
            <a:endParaRPr lang="fr-FR" sz="14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Tests d’intégration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Conception générale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Validation</a:t>
            </a:r>
            <a:endParaRPr lang="fr-FR" sz="14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Production</a:t>
            </a:r>
            <a:endParaRPr lang="fr-FR" sz="1400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Expression des besoins</a:t>
            </a:r>
            <a:endParaRPr lang="fr-FR" sz="1400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Utilisation</a:t>
            </a:r>
          </a:p>
          <a:p>
            <a:pPr algn="ctr"/>
            <a:r>
              <a:rPr lang="fr-FR" sz="1400" dirty="0" smtClean="0"/>
              <a:t>Maintenance</a:t>
            </a:r>
            <a:endParaRPr lang="fr-FR" sz="1400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Recyclage</a:t>
            </a:r>
            <a:endParaRPr lang="fr-FR" sz="1400" dirty="0"/>
          </a:p>
        </p:txBody>
      </p:sp>
      <p:cxnSp>
        <p:nvCxnSpPr>
          <p:cNvPr id="34" name="Connecteur droit avec flèche 33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40</a:t>
            </a:fld>
            <a:endParaRPr kumimoji="0" lang="fr-FR"/>
          </a:p>
        </p:txBody>
      </p:sp>
      <p:sp>
        <p:nvSpPr>
          <p:cNvPr id="5" name="Rectangle 4"/>
          <p:cNvSpPr/>
          <p:nvPr/>
        </p:nvSpPr>
        <p:spPr>
          <a:xfrm>
            <a:off x="0" y="1268760"/>
            <a:ext cx="197964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198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763688" y="2708920"/>
            <a:ext cx="1152128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Trimara</a:t>
            </a:r>
            <a:r>
              <a:rPr lang="fr-FR" sz="1200" dirty="0"/>
              <a:t>n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Permettre à l’équipage de gagner des régates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971600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Equipage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555776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Mer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trimaran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trimaran agit sur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044887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Pilote automatique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Permettre au skipper de maintenir un cap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971600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Skipper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555776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Le voilier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155679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pilote automatique rend service au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pilote agit sur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354066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Ligne de conditionnement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Conditionner les médicaments sous vide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5576" y="1988840"/>
            <a:ext cx="1584176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 pharmaceutique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Médicaments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141277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ligne de conditionnement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ligne agit sur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5278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Capsuleuse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Capsuler automatiquement des bocaux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5576" y="1988840"/>
            <a:ext cx="1584176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 pharmaceutique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Bocaux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27584" y="154256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48278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Capsuleuse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Capsuler automatiquement des bocaux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5576" y="1988840"/>
            <a:ext cx="1584176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 pharmaceutique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Bocaux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27584" y="154256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342755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Véhicule auto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356992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Transporter le conducteur 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99592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Conducteur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Position utilisateur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99592" y="163130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véhicule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véhicule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0356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Direction Assistée Electrique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356992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Assister le conducteur pour manœuvrer le volant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99592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Conducteur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Orientation des roues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99592" y="174261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DAE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DAE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420470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Centre d’Usinage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356992"/>
            <a:ext cx="187220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Enlever du copeau au matériau pour approcher une forme finale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99592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Matériau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99592" y="174261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CU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CU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84065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uble flèche horizontale 10"/>
          <p:cNvSpPr/>
          <p:nvPr/>
        </p:nvSpPr>
        <p:spPr>
          <a:xfrm>
            <a:off x="683568" y="3140968"/>
            <a:ext cx="1797943" cy="359395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BUS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Automate mia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82" y="2579316"/>
            <a:ext cx="506314" cy="4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uble flèche horizontale 14"/>
          <p:cNvSpPr/>
          <p:nvPr/>
        </p:nvSpPr>
        <p:spPr>
          <a:xfrm rot="5400000">
            <a:off x="1453520" y="3039035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6" name="Double flèche horizontale 15"/>
          <p:cNvSpPr/>
          <p:nvPr/>
        </p:nvSpPr>
        <p:spPr>
          <a:xfrm rot="5400000">
            <a:off x="815498" y="3039036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Double flèche horizontale 16"/>
          <p:cNvSpPr/>
          <p:nvPr/>
        </p:nvSpPr>
        <p:spPr>
          <a:xfrm rot="5400000">
            <a:off x="2111643" y="3039035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0" y="2619562"/>
            <a:ext cx="412112" cy="27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969340" y="3758400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Pré actionneurs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Double flèche horizontale 19"/>
          <p:cNvSpPr/>
          <p:nvPr/>
        </p:nvSpPr>
        <p:spPr>
          <a:xfrm rot="5400000">
            <a:off x="1453520" y="3584457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627463" y="2693331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Capteurs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94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8302419" y="-1"/>
            <a:ext cx="0" cy="277934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Flèche vers le bas 87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7172" y="4941168"/>
            <a:ext cx="1445293" cy="81934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Energie d’entrée - Unité</a:t>
            </a:r>
            <a:endParaRPr b="1" dirty="0">
              <a:solidFill>
                <a:srgbClr val="C00000"/>
              </a:solidFill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40967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40967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410943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626597" y="1940569"/>
            <a:ext cx="1482684" cy="409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Ordres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23727" y="305976"/>
            <a:ext cx="1452974" cy="94979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 dirty="0" smtClean="0">
                <a:solidFill>
                  <a:srgbClr val="00B0F0"/>
                </a:solidFill>
              </a:rPr>
              <a:t>Infos destinées à d’autres interfaces H/M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1188640" y="1052736"/>
            <a:ext cx="1452974" cy="94979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 dirty="0" smtClean="0">
                <a:solidFill>
                  <a:srgbClr val="00B0F0"/>
                </a:solidFill>
              </a:rPr>
              <a:t>Infos issues de d’autres interfaces H/M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120330" y="5770523"/>
            <a:ext cx="2952530" cy="4748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 dirty="0" smtClean="0">
                <a:solidFill>
                  <a:srgbClr val="00B0F0"/>
                </a:solidFill>
              </a:rPr>
              <a:t>H/M : Homme – Machine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961138" y="591529"/>
            <a:ext cx="1482684" cy="409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MOE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687961" y="5760512"/>
            <a:ext cx="2029038" cy="409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MOS = MOE + VA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24544" y="2636912"/>
            <a:ext cx="11665296" cy="36085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8702977" y="-971596"/>
            <a:ext cx="2637775" cy="36085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8114035" y="116632"/>
            <a:ext cx="1482684" cy="94979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b="1" dirty="0" smtClean="0">
                <a:solidFill>
                  <a:srgbClr val="92D050"/>
                </a:solidFill>
              </a:rPr>
              <a:t>Grandeurs physiques à acquérir</a:t>
            </a:r>
          </a:p>
        </p:txBody>
      </p:sp>
    </p:spTree>
    <p:extLst>
      <p:ext uri="{BB962C8B-B14F-4D97-AF65-F5344CB8AC3E}">
        <p14:creationId xmlns:p14="http://schemas.microsoft.com/office/powerpoint/2010/main" val="2524050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263730" y="14760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 flipV="1">
            <a:off x="2342258" y="126358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362919" y="2792558"/>
            <a:ext cx="1445293" cy="62218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>
                <a:solidFill>
                  <a:prstClr val="black"/>
                </a:solidFill>
              </a:rPr>
              <a:t>Informations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traitées</a:t>
            </a: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4515319" y="126358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1330" y="2599263"/>
            <a:ext cx="1445293" cy="815477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>
                <a:solidFill>
                  <a:prstClr val="black"/>
                </a:solidFill>
              </a:rPr>
              <a:t>Grandeurs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physiques et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consignes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189858" y="2599263"/>
            <a:ext cx="1590054" cy="815477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Images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informationnelles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utilisables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47714" y="2792558"/>
            <a:ext cx="1445293" cy="62218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Ordres, messages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51" name="Connecteur droit 50"/>
          <p:cNvCxnSpPr/>
          <p:nvPr/>
        </p:nvCxnSpPr>
        <p:spPr>
          <a:xfrm flipV="1">
            <a:off x="6600114" y="126358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833976" y="-62024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93482" y="-1827584"/>
            <a:ext cx="1748776" cy="182758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sz="1400" dirty="0">
                <a:solidFill>
                  <a:prstClr val="black"/>
                </a:solidFill>
              </a:rPr>
              <a:t>Capteurs TOR</a:t>
            </a:r>
          </a:p>
          <a:p>
            <a:r>
              <a:rPr sz="1400" dirty="0">
                <a:solidFill>
                  <a:prstClr val="black"/>
                </a:solidFill>
              </a:rPr>
              <a:t>Capteurs analogiques</a:t>
            </a:r>
          </a:p>
          <a:p>
            <a:r>
              <a:rPr sz="1400" dirty="0">
                <a:solidFill>
                  <a:prstClr val="black"/>
                </a:solidFill>
              </a:rPr>
              <a:t>Capteurs numériques</a:t>
            </a:r>
          </a:p>
          <a:p>
            <a:r>
              <a:rPr sz="1400" dirty="0">
                <a:solidFill>
                  <a:prstClr val="black"/>
                </a:solidFill>
              </a:rPr>
              <a:t>Interfaces H/M</a:t>
            </a:r>
          </a:p>
          <a:p>
            <a:r>
              <a:rPr sz="1400" dirty="0">
                <a:solidFill>
                  <a:prstClr val="black"/>
                </a:solidFill>
              </a:rPr>
              <a:t>Systèmes numériques</a:t>
            </a:r>
          </a:p>
          <a:p>
            <a:r>
              <a:rPr sz="1400" dirty="0" smtClean="0">
                <a:solidFill>
                  <a:prstClr val="black"/>
                </a:solidFill>
              </a:rPr>
              <a:t>d'acquisition </a:t>
            </a:r>
            <a:r>
              <a:rPr sz="1400" dirty="0">
                <a:solidFill>
                  <a:prstClr val="black"/>
                </a:solidFill>
              </a:rPr>
              <a:t>de</a:t>
            </a:r>
          </a:p>
          <a:p>
            <a:r>
              <a:rPr sz="1400" dirty="0">
                <a:solidFill>
                  <a:prstClr val="black"/>
                </a:solidFill>
              </a:rPr>
              <a:t>données</a:t>
            </a:r>
          </a:p>
        </p:txBody>
      </p:sp>
      <p:cxnSp>
        <p:nvCxnSpPr>
          <p:cNvPr id="56" name="Connecteur droit 55"/>
          <p:cNvCxnSpPr/>
          <p:nvPr/>
        </p:nvCxnSpPr>
        <p:spPr>
          <a:xfrm flipV="1">
            <a:off x="2940286" y="-62024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555776" y="-3123728"/>
            <a:ext cx="2088232" cy="3123728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sz="1200" dirty="0">
                <a:solidFill>
                  <a:prstClr val="black"/>
                </a:solidFill>
              </a:rPr>
              <a:t>Matériels :</a:t>
            </a:r>
          </a:p>
          <a:p>
            <a:r>
              <a:rPr sz="1200" dirty="0">
                <a:solidFill>
                  <a:prstClr val="black"/>
                </a:solidFill>
              </a:rPr>
              <a:t>Automates programmables</a:t>
            </a:r>
          </a:p>
          <a:p>
            <a:r>
              <a:rPr sz="1200" dirty="0" smtClean="0">
                <a:solidFill>
                  <a:prstClr val="black"/>
                </a:solidFill>
              </a:rPr>
              <a:t>Ordinateurs</a:t>
            </a:r>
            <a:endParaRPr sz="1200" dirty="0">
              <a:solidFill>
                <a:prstClr val="black"/>
              </a:solidFill>
            </a:endParaRPr>
          </a:p>
          <a:p>
            <a:r>
              <a:rPr sz="1200" dirty="0" smtClean="0">
                <a:solidFill>
                  <a:prstClr val="black"/>
                </a:solidFill>
              </a:rPr>
              <a:t>Microcontrôleurs</a:t>
            </a:r>
            <a:endParaRPr sz="1200" dirty="0">
              <a:solidFill>
                <a:prstClr val="black"/>
              </a:solidFill>
            </a:endParaRPr>
          </a:p>
          <a:p>
            <a:r>
              <a:rPr sz="1200" dirty="0">
                <a:solidFill>
                  <a:prstClr val="black"/>
                </a:solidFill>
              </a:rPr>
              <a:t>Modules logiques</a:t>
            </a:r>
          </a:p>
          <a:p>
            <a:r>
              <a:rPr sz="1200" dirty="0">
                <a:solidFill>
                  <a:prstClr val="black"/>
                </a:solidFill>
              </a:rPr>
              <a:t>programmables</a:t>
            </a:r>
          </a:p>
          <a:p>
            <a:r>
              <a:rPr sz="1200" dirty="0">
                <a:solidFill>
                  <a:prstClr val="black"/>
                </a:solidFill>
              </a:rPr>
              <a:t>Circuits de commande</a:t>
            </a:r>
          </a:p>
          <a:p>
            <a:r>
              <a:rPr sz="1200" dirty="0">
                <a:solidFill>
                  <a:prstClr val="black"/>
                </a:solidFill>
              </a:rPr>
              <a:t>câblés</a:t>
            </a:r>
          </a:p>
          <a:p>
            <a:r>
              <a:rPr sz="1200" dirty="0">
                <a:solidFill>
                  <a:prstClr val="black"/>
                </a:solidFill>
              </a:rPr>
              <a:t>Logiciels</a:t>
            </a:r>
          </a:p>
          <a:p>
            <a:r>
              <a:rPr sz="1200" dirty="0">
                <a:solidFill>
                  <a:prstClr val="black"/>
                </a:solidFill>
              </a:rPr>
              <a:t>Ateliers logiciels conformes</a:t>
            </a:r>
          </a:p>
          <a:p>
            <a:r>
              <a:rPr sz="1200" dirty="0">
                <a:solidFill>
                  <a:prstClr val="black"/>
                </a:solidFill>
              </a:rPr>
              <a:t>à la norme IEC 61131-3</a:t>
            </a:r>
          </a:p>
          <a:p>
            <a:r>
              <a:rPr sz="1200" dirty="0">
                <a:solidFill>
                  <a:prstClr val="black"/>
                </a:solidFill>
              </a:rPr>
              <a:t>(langages LD SFC et ST)</a:t>
            </a:r>
          </a:p>
          <a:p>
            <a:r>
              <a:rPr sz="1200" dirty="0">
                <a:solidFill>
                  <a:prstClr val="black"/>
                </a:solidFill>
              </a:rPr>
              <a:t>Éditeur de modèles de</a:t>
            </a:r>
          </a:p>
          <a:p>
            <a:r>
              <a:rPr sz="1200" dirty="0">
                <a:solidFill>
                  <a:prstClr val="black"/>
                </a:solidFill>
              </a:rPr>
              <a:t>commande avec générateur</a:t>
            </a:r>
          </a:p>
          <a:p>
            <a:r>
              <a:rPr sz="1200" dirty="0">
                <a:solidFill>
                  <a:prstClr val="black"/>
                </a:solidFill>
              </a:rPr>
              <a:t>de code</a:t>
            </a:r>
          </a:p>
          <a:p>
            <a:r>
              <a:rPr sz="1200" dirty="0">
                <a:solidFill>
                  <a:prstClr val="black"/>
                </a:solidFill>
              </a:rPr>
              <a:t>Logiciel de </a:t>
            </a:r>
            <a:r>
              <a:rPr sz="1200" dirty="0" smtClean="0">
                <a:solidFill>
                  <a:prstClr val="black"/>
                </a:solidFill>
              </a:rPr>
              <a:t>développement</a:t>
            </a:r>
            <a:endParaRPr sz="1200" dirty="0">
              <a:solidFill>
                <a:prstClr val="black"/>
              </a:solidFill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V="1">
            <a:off x="5017265" y="-62024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776770" y="-2259632"/>
            <a:ext cx="2086671" cy="225963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sz="1400" dirty="0">
                <a:solidFill>
                  <a:prstClr val="black"/>
                </a:solidFill>
              </a:rPr>
              <a:t>Commandes TOR</a:t>
            </a:r>
          </a:p>
          <a:p>
            <a:r>
              <a:rPr sz="1400" dirty="0">
                <a:solidFill>
                  <a:prstClr val="black"/>
                </a:solidFill>
              </a:rPr>
              <a:t>Interfaces H/M</a:t>
            </a:r>
          </a:p>
          <a:p>
            <a:r>
              <a:rPr sz="1400" dirty="0">
                <a:solidFill>
                  <a:prstClr val="black"/>
                </a:solidFill>
              </a:rPr>
              <a:t>Liaisons utilisant le mode</a:t>
            </a:r>
          </a:p>
          <a:p>
            <a:r>
              <a:rPr sz="1400" dirty="0">
                <a:solidFill>
                  <a:prstClr val="black"/>
                </a:solidFill>
              </a:rPr>
              <a:t>de </a:t>
            </a:r>
            <a:r>
              <a:rPr sz="1400" dirty="0" smtClean="0">
                <a:solidFill>
                  <a:prstClr val="black"/>
                </a:solidFill>
              </a:rPr>
              <a:t>transmission </a:t>
            </a:r>
            <a:r>
              <a:rPr sz="1400" dirty="0">
                <a:solidFill>
                  <a:prstClr val="black"/>
                </a:solidFill>
              </a:rPr>
              <a:t>série</a:t>
            </a:r>
          </a:p>
          <a:p>
            <a:r>
              <a:rPr sz="1400" dirty="0">
                <a:solidFill>
                  <a:prstClr val="black"/>
                </a:solidFill>
              </a:rPr>
              <a:t>Liaisons utilisant le</a:t>
            </a:r>
          </a:p>
          <a:p>
            <a:r>
              <a:rPr sz="1400" dirty="0">
                <a:solidFill>
                  <a:prstClr val="black"/>
                </a:solidFill>
              </a:rPr>
              <a:t>mode de transmission</a:t>
            </a:r>
          </a:p>
          <a:p>
            <a:r>
              <a:rPr sz="1400" dirty="0">
                <a:solidFill>
                  <a:prstClr val="black"/>
                </a:solidFill>
              </a:rPr>
              <a:t>parallèle</a:t>
            </a:r>
          </a:p>
          <a:p>
            <a:r>
              <a:rPr sz="1400" dirty="0">
                <a:solidFill>
                  <a:prstClr val="black"/>
                </a:solidFill>
              </a:rPr>
              <a:t>Réseau </a:t>
            </a:r>
            <a:r>
              <a:rPr sz="1400" dirty="0" smtClean="0">
                <a:solidFill>
                  <a:prstClr val="black"/>
                </a:solidFill>
              </a:rPr>
              <a:t>Ethernet</a:t>
            </a:r>
            <a:endParaRPr sz="1400" dirty="0">
              <a:solidFill>
                <a:prstClr val="black"/>
              </a:solidFill>
            </a:endParaRPr>
          </a:p>
          <a:p>
            <a:r>
              <a:rPr sz="1400" dirty="0">
                <a:solidFill>
                  <a:prstClr val="black"/>
                </a:solidFill>
              </a:rPr>
              <a:t>Bus capteurs/actionneurs</a:t>
            </a:r>
          </a:p>
          <a:p>
            <a:r>
              <a:rPr sz="1400" dirty="0">
                <a:solidFill>
                  <a:prstClr val="black"/>
                </a:solidFill>
              </a:rPr>
              <a:t>Réseaux </a:t>
            </a:r>
            <a:r>
              <a:rPr sz="1400" dirty="0" smtClean="0">
                <a:solidFill>
                  <a:prstClr val="black"/>
                </a:solidFill>
              </a:rPr>
              <a:t>Wi-Fi</a:t>
            </a:r>
            <a:endParaRPr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3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45532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2173803"/>
            <a:ext cx="1620000" cy="24793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1152128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électrique, hydraulique, pneumatique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504056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577335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mécanique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Flèche vers le bas 49"/>
          <p:cNvSpPr/>
          <p:nvPr/>
        </p:nvSpPr>
        <p:spPr>
          <a:xfrm>
            <a:off x="9449700" y="1556792"/>
            <a:ext cx="405180" cy="60404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479" y="4939896"/>
            <a:ext cx="1445293" cy="505328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Source d’énergie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53" name="Connecteur droit 52"/>
          <p:cNvCxnSpPr/>
          <p:nvPr/>
        </p:nvCxnSpPr>
        <p:spPr>
          <a:xfrm flipV="1">
            <a:off x="190879" y="3410927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761125" y="1538182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85657" y="1268760"/>
            <a:ext cx="1445293" cy="1033906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Prise réseau</a:t>
            </a: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Raccord réseau</a:t>
            </a: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Pile, batterie, </a:t>
            </a: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accumulateur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57" name="Connecteur droit 56"/>
          <p:cNvCxnSpPr/>
          <p:nvPr/>
        </p:nvCxnSpPr>
        <p:spPr>
          <a:xfrm flipV="1">
            <a:off x="2774385" y="1556792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698917" y="1124744"/>
            <a:ext cx="1445293" cy="119653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>
                <a:solidFill>
                  <a:prstClr val="black"/>
                </a:solidFill>
              </a:rPr>
              <a:t>Contacteur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Relais et relais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statique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Variateur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Distributeur</a:t>
            </a:r>
          </a:p>
        </p:txBody>
      </p:sp>
      <p:cxnSp>
        <p:nvCxnSpPr>
          <p:cNvPr id="69" name="Connecteur droit 68"/>
          <p:cNvCxnSpPr/>
          <p:nvPr/>
        </p:nvCxnSpPr>
        <p:spPr>
          <a:xfrm flipV="1">
            <a:off x="4883420" y="1580354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07952" y="764704"/>
            <a:ext cx="1616305" cy="158013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Machines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asynchrones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Machines à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courant continu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avec et sans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balai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Vérins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72" name="Connecteur droit 71"/>
          <p:cNvCxnSpPr/>
          <p:nvPr/>
        </p:nvCxnSpPr>
        <p:spPr>
          <a:xfrm flipV="1">
            <a:off x="6952354" y="1538182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876886" y="116632"/>
            <a:ext cx="2015594" cy="218603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Assemblage démontable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Guidage en rotation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Guidage en translation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Accouplement, embrayage,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limiteur de couple, frein,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Poulies, courroie,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engrenages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Système vis - écrou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Transformateurs plans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64780" y="4942439"/>
            <a:ext cx="1579828" cy="1294873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Énergie disponible pour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l'ACTION demandée par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le cahier des charges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617180" y="3413470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01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487748"/>
            <a:ext cx="10446944" cy="22373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0"/>
            <a:ext cx="6473690" cy="21328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633589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79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612576" y="1484784"/>
            <a:ext cx="120605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067151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8172400" y="-387424"/>
            <a:ext cx="0" cy="287517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-387424"/>
            <a:ext cx="806522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-387424"/>
            <a:ext cx="0" cy="143107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Flèche vers le bas 87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7172" y="4941168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97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487748"/>
            <a:ext cx="10446944" cy="22373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0"/>
            <a:ext cx="6473690" cy="21328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Capteur de vitesse …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Ordinateur de bord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633589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Ordinateur de bord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Durites (« tuyaux »)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79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Injecteurs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Moteur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Boîte de vitesse, transmission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</a:p>
          <a:p>
            <a:pPr algn="ctr"/>
            <a:endParaRPr sz="1600" dirty="0" smtClean="0">
              <a:solidFill>
                <a:prstClr val="black"/>
              </a:solidFill>
            </a:endParaRP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endParaRPr sz="1600" dirty="0" smtClean="0">
              <a:solidFill>
                <a:prstClr val="black"/>
              </a:solidFill>
            </a:endParaRP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Déplacer la voiture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612576" y="1484784"/>
            <a:ext cx="120605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067151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8172400" y="-387424"/>
            <a:ext cx="0" cy="287517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-387424"/>
            <a:ext cx="806522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-387424"/>
            <a:ext cx="0" cy="143107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Flèche vers le bas 87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7172" y="4941168"/>
            <a:ext cx="1445293" cy="63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chimique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63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chimique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63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chimique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631271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mécanique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9054408" y="386126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smtClean="0">
                <a:solidFill>
                  <a:prstClr val="black"/>
                </a:solidFill>
              </a:rPr>
              <a:t>Voiture arrêtée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8892480" y="5798957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smtClean="0">
                <a:solidFill>
                  <a:prstClr val="black"/>
                </a:solidFill>
              </a:rPr>
              <a:t>Voiture en déplacement</a:t>
            </a:r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37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59945" y="1884908"/>
            <a:ext cx="675751" cy="67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4" y="2176693"/>
            <a:ext cx="866027" cy="102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V="1">
            <a:off x="1835696" y="2291537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835696" y="3184764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1856096" y="2530148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093644" y="2436331"/>
            <a:ext cx="1152128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4355976" y="2291538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355976" y="3184765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e libre 15"/>
          <p:cNvSpPr/>
          <p:nvPr/>
        </p:nvSpPr>
        <p:spPr>
          <a:xfrm>
            <a:off x="4376376" y="2530149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>
            <a:off x="5613924" y="2382402"/>
            <a:ext cx="1152128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Codage en binaire</a:t>
            </a:r>
            <a:endParaRPr lang="fr-FR" sz="1100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6948264" y="2263372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6948264" y="3156599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 flipH="1">
            <a:off x="6654150" y="2665711"/>
            <a:ext cx="806736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010100101010</a:t>
            </a:r>
            <a:endParaRPr lang="fr-FR" sz="1000" dirty="0"/>
          </a:p>
        </p:txBody>
      </p:sp>
      <p:sp>
        <p:nvSpPr>
          <p:cNvPr id="21" name="Rectangle 20"/>
          <p:cNvSpPr/>
          <p:nvPr/>
        </p:nvSpPr>
        <p:spPr>
          <a:xfrm rot="16200000" flipH="1">
            <a:off x="6701919" y="2515457"/>
            <a:ext cx="1107243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010100101010101010</a:t>
            </a:r>
            <a:endParaRPr lang="fr-FR" sz="800" dirty="0"/>
          </a:p>
        </p:txBody>
      </p:sp>
      <p:sp>
        <p:nvSpPr>
          <p:cNvPr id="22" name="Rectangle 21"/>
          <p:cNvSpPr/>
          <p:nvPr/>
        </p:nvSpPr>
        <p:spPr>
          <a:xfrm rot="16200000" flipH="1">
            <a:off x="7127545" y="2741911"/>
            <a:ext cx="654337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010100101</a:t>
            </a:r>
            <a:endParaRPr lang="fr-FR" sz="800" dirty="0"/>
          </a:p>
        </p:txBody>
      </p:sp>
      <p:sp>
        <p:nvSpPr>
          <p:cNvPr id="23" name="Rectangle 22"/>
          <p:cNvSpPr/>
          <p:nvPr/>
        </p:nvSpPr>
        <p:spPr>
          <a:xfrm rot="16200000" flipH="1">
            <a:off x="7489151" y="2905495"/>
            <a:ext cx="327169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10</a:t>
            </a:r>
            <a:endParaRPr lang="fr-FR" sz="1000" dirty="0"/>
          </a:p>
        </p:txBody>
      </p:sp>
      <p:sp>
        <p:nvSpPr>
          <p:cNvPr id="24" name="Rectangle 23"/>
          <p:cNvSpPr/>
          <p:nvPr/>
        </p:nvSpPr>
        <p:spPr>
          <a:xfrm rot="16200000" flipH="1">
            <a:off x="7635788" y="2854110"/>
            <a:ext cx="429939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1010</a:t>
            </a:r>
            <a:endParaRPr lang="fr-FR" sz="800" dirty="0"/>
          </a:p>
        </p:txBody>
      </p:sp>
      <p:sp>
        <p:nvSpPr>
          <p:cNvPr id="13" name="Flèche à angle droit 12"/>
          <p:cNvSpPr/>
          <p:nvPr/>
        </p:nvSpPr>
        <p:spPr>
          <a:xfrm rot="16200000" flipH="1">
            <a:off x="6743941" y="3512709"/>
            <a:ext cx="1030268" cy="818538"/>
          </a:xfrm>
          <a:prstGeom prst="bentUpArrow">
            <a:avLst>
              <a:gd name="adj1" fmla="val 25000"/>
              <a:gd name="adj2" fmla="val 25000"/>
              <a:gd name="adj3" fmla="val 2710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Traitement</a:t>
            </a:r>
            <a:endParaRPr lang="fr-FR" sz="1100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1835696" y="3687901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835696" y="4581128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1856096" y="3926512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29"/>
          <p:cNvSpPr/>
          <p:nvPr/>
        </p:nvSpPr>
        <p:spPr>
          <a:xfrm flipH="1">
            <a:off x="3093644" y="3832695"/>
            <a:ext cx="1152128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CNA</a:t>
            </a:r>
            <a:endParaRPr lang="fr-FR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4355976" y="3687902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355976" y="4581129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rme libre 32"/>
          <p:cNvSpPr/>
          <p:nvPr/>
        </p:nvSpPr>
        <p:spPr>
          <a:xfrm>
            <a:off x="4376376" y="3926513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droite 33"/>
          <p:cNvSpPr/>
          <p:nvPr/>
        </p:nvSpPr>
        <p:spPr>
          <a:xfrm flipH="1">
            <a:off x="5613924" y="3867384"/>
            <a:ext cx="1121262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Transcodage</a:t>
            </a:r>
          </a:p>
          <a:p>
            <a:pPr algn="ctr"/>
            <a:r>
              <a:rPr lang="fr-FR" sz="1100" dirty="0" smtClean="0"/>
              <a:t>numérique</a:t>
            </a:r>
            <a:endParaRPr lang="fr-FR" sz="1100" dirty="0"/>
          </a:p>
        </p:txBody>
      </p:sp>
      <p:sp>
        <p:nvSpPr>
          <p:cNvPr id="37" name="ZoneTexte 36"/>
          <p:cNvSpPr txBox="1"/>
          <p:nvPr/>
        </p:nvSpPr>
        <p:spPr>
          <a:xfrm>
            <a:off x="1576796" y="3172310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analogique</a:t>
            </a:r>
            <a:endParaRPr lang="fr-FR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1576796" y="4568371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analogique</a:t>
            </a: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3104" y="3182694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numérique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4023104" y="4578755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numérique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>
            <a:off x="6569179" y="3156599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binaire</a:t>
            </a:r>
            <a:endParaRPr lang="fr-FR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7" y="3891593"/>
            <a:ext cx="673050" cy="66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0" y="3528187"/>
            <a:ext cx="1106450" cy="48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" y="4457473"/>
            <a:ext cx="1100378" cy="114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353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C:\Enseignement\GitHub\01_IntroductionIS_Analyser\03_Acquerir\Cours\images\interrupteur_po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05064"/>
            <a:ext cx="3931221" cy="20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83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971600" y="548680"/>
            <a:ext cx="1728192" cy="1440160"/>
            <a:chOff x="971600" y="548680"/>
            <a:chExt cx="1728192" cy="1440160"/>
          </a:xfrm>
        </p:grpSpPr>
        <p:cxnSp>
          <p:nvCxnSpPr>
            <p:cNvPr id="5" name="Connecteur droit avec flèche 4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971600" y="800708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09896" y="972560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Dérive</a:t>
              </a:r>
              <a:endParaRPr lang="fr-FR" sz="1200" dirty="0"/>
            </a:p>
          </p:txBody>
        </p:sp>
      </p:grpSp>
      <p:cxnSp>
        <p:nvCxnSpPr>
          <p:cNvPr id="17" name="Connecteur droit avec flèche 16"/>
          <p:cNvCxnSpPr/>
          <p:nvPr/>
        </p:nvCxnSpPr>
        <p:spPr>
          <a:xfrm flipV="1">
            <a:off x="4572000" y="54868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4572000" y="198884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869160" y="40431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948772" y="167878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4572000" y="105273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4572000" y="800708"/>
            <a:ext cx="1440160" cy="118813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948772" y="113026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5076056" y="76682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1200"/>
            </a:lvl1pPr>
            <a:extLst/>
          </a:lstStyle>
          <a:p>
            <a:r>
              <a:rPr lang="fr-FR" dirty="0"/>
              <a:t>Dérive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971600" y="270892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971600" y="414908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68760" y="256455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348372" y="383902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71600" y="321297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2348372" y="329050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linéaire</a:t>
            </a:r>
            <a:endParaRPr lang="fr-FR" sz="1200" dirty="0"/>
          </a:p>
        </p:txBody>
      </p:sp>
      <p:sp>
        <p:nvSpPr>
          <p:cNvPr id="36" name="Forme libre 35"/>
          <p:cNvSpPr/>
          <p:nvPr/>
        </p:nvSpPr>
        <p:spPr>
          <a:xfrm>
            <a:off x="971550" y="3209925"/>
            <a:ext cx="1428750" cy="942975"/>
          </a:xfrm>
          <a:custGeom>
            <a:avLst/>
            <a:gdLst>
              <a:gd name="connsiteX0" fmla="*/ 0 w 1428750"/>
              <a:gd name="connsiteY0" fmla="*/ 942975 h 942975"/>
              <a:gd name="connsiteX1" fmla="*/ 333375 w 1428750"/>
              <a:gd name="connsiteY1" fmla="*/ 266700 h 942975"/>
              <a:gd name="connsiteX2" fmla="*/ 1428750 w 1428750"/>
              <a:gd name="connsiteY2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0" h="942975">
                <a:moveTo>
                  <a:pt x="0" y="942975"/>
                </a:moveTo>
                <a:cubicBezTo>
                  <a:pt x="47625" y="683419"/>
                  <a:pt x="95250" y="423863"/>
                  <a:pt x="333375" y="266700"/>
                </a:cubicBezTo>
                <a:cubicBezTo>
                  <a:pt x="571500" y="109537"/>
                  <a:pt x="1000125" y="54768"/>
                  <a:pt x="1428750" y="0"/>
                </a:cubicBezTo>
              </a:path>
            </a:pathLst>
          </a:cu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1114171" y="2918637"/>
            <a:ext cx="1143508" cy="461665"/>
          </a:xfrm>
          <a:prstGeom prst="rect">
            <a:avLst/>
          </a:prstGeom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Courbe non linéaire</a:t>
            </a:r>
            <a:endParaRPr lang="fr-FR" sz="12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572000" y="270133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572000" y="414149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869160" y="255696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948772" y="383143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4572000" y="320538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4572000" y="3209925"/>
            <a:ext cx="1224136" cy="78754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5948772" y="328291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53" name="ZoneTexte 52"/>
          <p:cNvSpPr txBox="1"/>
          <p:nvPr/>
        </p:nvSpPr>
        <p:spPr>
          <a:xfrm>
            <a:off x="5076056" y="291947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Hystérésis</a:t>
            </a:r>
            <a:endParaRPr lang="fr-FR" sz="1200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4779404" y="3216771"/>
            <a:ext cx="1440160" cy="92851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5796136" y="3212976"/>
            <a:ext cx="423428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971600" y="486916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971600" y="630932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268760" y="472479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2348372" y="599926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971600" y="537321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2348372" y="545074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1159489" y="5003696"/>
            <a:ext cx="11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en escalier</a:t>
            </a:r>
            <a:endParaRPr lang="fr-FR" sz="1200" dirty="0"/>
          </a:p>
        </p:txBody>
      </p:sp>
      <p:cxnSp>
        <p:nvCxnSpPr>
          <p:cNvPr id="69" name="Connecteur droit 68"/>
          <p:cNvCxnSpPr/>
          <p:nvPr/>
        </p:nvCxnSpPr>
        <p:spPr>
          <a:xfrm>
            <a:off x="960140" y="6174958"/>
            <a:ext cx="3715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331640" y="5999262"/>
            <a:ext cx="0" cy="1756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331640" y="5999262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>
            <a:off x="1547664" y="5851748"/>
            <a:ext cx="0" cy="1542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>
            <a:off x="1547664" y="5851748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>
            <a:off x="1763688" y="5727739"/>
            <a:ext cx="0" cy="1240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1763688" y="5727739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1979712" y="5567294"/>
            <a:ext cx="0" cy="1756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979712" y="5567294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5956" y="1484784"/>
            <a:ext cx="795684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Début de trame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(1 bit)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2658" y="1487860"/>
            <a:ext cx="863078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d’arbitrage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(12 ou 30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5736" y="1484784"/>
            <a:ext cx="1008112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de commande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(6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3848" y="1484784"/>
            <a:ext cx="2259534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de données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(0 à 64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3382" y="1484784"/>
            <a:ext cx="764802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de CRC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(16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8184" y="1484784"/>
            <a:ext cx="485154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ACK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</a:t>
            </a:r>
            <a:r>
              <a:rPr lang="fr-FR" sz="700" dirty="0">
                <a:solidFill>
                  <a:schemeClr val="tx1"/>
                </a:solidFill>
              </a:rPr>
              <a:t>2</a:t>
            </a:r>
            <a:r>
              <a:rPr lang="fr-FR" sz="700" dirty="0" smtClean="0">
                <a:solidFill>
                  <a:schemeClr val="tx1"/>
                </a:solidFill>
              </a:rPr>
              <a:t>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13338" y="1487860"/>
            <a:ext cx="450950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EOF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(7 bits)</a:t>
            </a:r>
            <a:endParaRPr lang="fr-F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2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570620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Nœud 1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1760" y="551640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Nœud 2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7" name="Connecteur droit 6"/>
          <p:cNvCxnSpPr>
            <a:stCxn id="10" idx="1"/>
          </p:cNvCxnSpPr>
          <p:nvPr/>
        </p:nvCxnSpPr>
        <p:spPr>
          <a:xfrm flipH="1">
            <a:off x="647563" y="1988840"/>
            <a:ext cx="1" cy="216024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7"/>
          <p:cNvSpPr/>
          <p:nvPr/>
        </p:nvSpPr>
        <p:spPr>
          <a:xfrm rot="5400000">
            <a:off x="3100221" y="1520788"/>
            <a:ext cx="720081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solidFill>
                  <a:schemeClr val="tx1"/>
                </a:solidFill>
              </a:rPr>
              <a:t>120 </a:t>
            </a:r>
            <a:r>
              <a:rPr lang="el-GR" sz="900" dirty="0" smtClean="0">
                <a:solidFill>
                  <a:schemeClr val="tx1"/>
                </a:solidFill>
                <a:latin typeface="Calibri"/>
              </a:rPr>
              <a:t>Ω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87524" y="1520788"/>
            <a:ext cx="720080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solidFill>
                  <a:schemeClr val="tx1"/>
                </a:solidFill>
              </a:rPr>
              <a:t>120 </a:t>
            </a:r>
            <a:r>
              <a:rPr lang="el-GR" sz="900" dirty="0" smtClean="0">
                <a:solidFill>
                  <a:schemeClr val="tx1"/>
                </a:solidFill>
                <a:latin typeface="Calibri"/>
              </a:rPr>
              <a:t>Ω</a:t>
            </a:r>
            <a:endParaRPr lang="fr-FR" sz="900" dirty="0">
              <a:solidFill>
                <a:schemeClr val="tx1"/>
              </a:solidFill>
            </a:endParaRPr>
          </a:p>
        </p:txBody>
      </p:sp>
      <p:cxnSp>
        <p:nvCxnSpPr>
          <p:cNvPr id="13" name="Connecteur droit 12"/>
          <p:cNvCxnSpPr>
            <a:stCxn id="8" idx="3"/>
          </p:cNvCxnSpPr>
          <p:nvPr/>
        </p:nvCxnSpPr>
        <p:spPr>
          <a:xfrm>
            <a:off x="3460262" y="1988841"/>
            <a:ext cx="0" cy="21602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47565" y="2204865"/>
            <a:ext cx="326228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647564" y="1052736"/>
            <a:ext cx="1" cy="216024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460262" y="1043237"/>
            <a:ext cx="0" cy="21602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973793" y="1524816"/>
            <a:ext cx="2160240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973793" y="1700809"/>
            <a:ext cx="2160240" cy="1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47565" y="1052736"/>
            <a:ext cx="324035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971600" y="1052736"/>
            <a:ext cx="1" cy="47208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973793" y="1700808"/>
            <a:ext cx="0" cy="504056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3136227" y="1043237"/>
            <a:ext cx="324035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3131840" y="2204864"/>
            <a:ext cx="324035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3136227" y="1043237"/>
            <a:ext cx="1" cy="47208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3131840" y="1700808"/>
            <a:ext cx="0" cy="504057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259632" y="917323"/>
            <a:ext cx="0" cy="60363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1421408" y="930660"/>
            <a:ext cx="0" cy="783485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2682032" y="898343"/>
            <a:ext cx="0" cy="62647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843808" y="911680"/>
            <a:ext cx="0" cy="783485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ZoneTexte 52"/>
          <p:cNvSpPr txBox="1"/>
          <p:nvPr/>
        </p:nvSpPr>
        <p:spPr>
          <a:xfrm>
            <a:off x="1450204" y="1259260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CAN-Hi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1455636" y="1714145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CAN-</a:t>
            </a:r>
            <a:r>
              <a:rPr lang="fr-FR" sz="11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6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022913528"/>
              </p:ext>
            </p:extLst>
          </p:nvPr>
        </p:nvGraphicFramePr>
        <p:xfrm>
          <a:off x="1524000" y="1397000"/>
          <a:ext cx="1968500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6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06908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1415</Words>
  <Application>Microsoft Office PowerPoint</Application>
  <PresentationFormat>Affichage à l'écran (4:3)</PresentationFormat>
  <Paragraphs>659</Paragraphs>
  <Slides>57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57</vt:i4>
      </vt:variant>
    </vt:vector>
  </HeadingPairs>
  <TitlesOfParts>
    <vt:vector size="60" baseType="lpstr">
      <vt:lpstr>Plaquette commerciale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Découvrez la PTSI PT du Lycée Jules Haag</dc:title>
  <dc:creator/>
  <cp:lastModifiedBy/>
  <cp:revision>1</cp:revision>
  <dcterms:created xsi:type="dcterms:W3CDTF">2011-01-14T10:02:43Z</dcterms:created>
  <dcterms:modified xsi:type="dcterms:W3CDTF">2016-06-14T13:44:12Z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